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256" r:id="rId5"/>
    <p:sldId id="266" r:id="rId6"/>
    <p:sldId id="309" r:id="rId7"/>
    <p:sldId id="303" r:id="rId8"/>
    <p:sldId id="313" r:id="rId9"/>
    <p:sldId id="289" r:id="rId10"/>
    <p:sldId id="288" r:id="rId11"/>
    <p:sldId id="261" r:id="rId12"/>
    <p:sldId id="262" r:id="rId13"/>
    <p:sldId id="268" r:id="rId14"/>
    <p:sldId id="269" r:id="rId15"/>
    <p:sldId id="295" r:id="rId16"/>
    <p:sldId id="284" r:id="rId17"/>
    <p:sldId id="308" r:id="rId18"/>
    <p:sldId id="314" r:id="rId19"/>
    <p:sldId id="315" r:id="rId20"/>
    <p:sldId id="267" r:id="rId21"/>
    <p:sldId id="275" r:id="rId22"/>
    <p:sldId id="265" r:id="rId23"/>
    <p:sldId id="276" r:id="rId24"/>
    <p:sldId id="278" r:id="rId25"/>
    <p:sldId id="294" r:id="rId26"/>
    <p:sldId id="296" r:id="rId27"/>
    <p:sldId id="297" r:id="rId28"/>
    <p:sldId id="316" r:id="rId29"/>
    <p:sldId id="292" r:id="rId30"/>
    <p:sldId id="317" r:id="rId31"/>
    <p:sldId id="298" r:id="rId32"/>
    <p:sldId id="302" r:id="rId33"/>
    <p:sldId id="310" r:id="rId34"/>
    <p:sldId id="281" r:id="rId35"/>
    <p:sldId id="318" r:id="rId36"/>
    <p:sldId id="293" r:id="rId37"/>
    <p:sldId id="306" r:id="rId38"/>
    <p:sldId id="305" r:id="rId39"/>
    <p:sldId id="307" r:id="rId40"/>
    <p:sldId id="319"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8CEB7E-F624-5E46-8BB3-645C6B645100}" v="79" dt="2020-02-18T02:23:03.6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11"/>
    <p:restoredTop sz="92669"/>
  </p:normalViewPr>
  <p:slideViewPr>
    <p:cSldViewPr snapToGrid="0">
      <p:cViewPr varScale="1">
        <p:scale>
          <a:sx n="83" d="100"/>
          <a:sy n="83" d="100"/>
        </p:scale>
        <p:origin x="112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eron Alexander Moody" userId="e9592078-9d4e-472f-87ff-bba6ea4feab4" providerId="ADAL" clId="{B78CEB7E-F624-5E46-8BB3-645C6B645100}"/>
    <pc:docChg chg="modSld">
      <pc:chgData name="Cameron Alexander Moody" userId="e9592078-9d4e-472f-87ff-bba6ea4feab4" providerId="ADAL" clId="{B78CEB7E-F624-5E46-8BB3-645C6B645100}" dt="2020-02-18T02:23:39.954" v="23" actId="1076"/>
      <pc:docMkLst>
        <pc:docMk/>
      </pc:docMkLst>
      <pc:sldChg chg="addSp delSp">
        <pc:chgData name="Cameron Alexander Moody" userId="e9592078-9d4e-472f-87ff-bba6ea4feab4" providerId="ADAL" clId="{B78CEB7E-F624-5E46-8BB3-645C6B645100}" dt="2020-02-18T02:21:04.516" v="5"/>
        <pc:sldMkLst>
          <pc:docMk/>
          <pc:sldMk cId="2388051547" sldId="292"/>
        </pc:sldMkLst>
        <pc:spChg chg="add del">
          <ac:chgData name="Cameron Alexander Moody" userId="e9592078-9d4e-472f-87ff-bba6ea4feab4" providerId="ADAL" clId="{B78CEB7E-F624-5E46-8BB3-645C6B645100}" dt="2020-02-18T02:20:41.772" v="2"/>
          <ac:spMkLst>
            <pc:docMk/>
            <pc:sldMk cId="2388051547" sldId="292"/>
            <ac:spMk id="11" creationId="{61496CFA-35C8-6945-93EA-A4D8E9353496}"/>
          </ac:spMkLst>
        </pc:spChg>
        <pc:spChg chg="add del">
          <ac:chgData name="Cameron Alexander Moody" userId="e9592078-9d4e-472f-87ff-bba6ea4feab4" providerId="ADAL" clId="{B78CEB7E-F624-5E46-8BB3-645C6B645100}" dt="2020-02-18T02:20:41.772" v="2"/>
          <ac:spMkLst>
            <pc:docMk/>
            <pc:sldMk cId="2388051547" sldId="292"/>
            <ac:spMk id="12" creationId="{76DB40B7-C9B2-9548-A5E1-34875833574E}"/>
          </ac:spMkLst>
        </pc:spChg>
        <pc:spChg chg="add del">
          <ac:chgData name="Cameron Alexander Moody" userId="e9592078-9d4e-472f-87ff-bba6ea4feab4" providerId="ADAL" clId="{B78CEB7E-F624-5E46-8BB3-645C6B645100}" dt="2020-02-18T02:20:41.772" v="2"/>
          <ac:spMkLst>
            <pc:docMk/>
            <pc:sldMk cId="2388051547" sldId="292"/>
            <ac:spMk id="20" creationId="{DDC96631-9B11-4B4B-A693-63F9209335CE}"/>
          </ac:spMkLst>
        </pc:spChg>
        <pc:spChg chg="add del">
          <ac:chgData name="Cameron Alexander Moody" userId="e9592078-9d4e-472f-87ff-bba6ea4feab4" providerId="ADAL" clId="{B78CEB7E-F624-5E46-8BB3-645C6B645100}" dt="2020-02-18T02:21:04.516" v="5"/>
          <ac:spMkLst>
            <pc:docMk/>
            <pc:sldMk cId="2388051547" sldId="292"/>
            <ac:spMk id="21" creationId="{8927011C-A097-6942-8A5A-E2CEBA5E8726}"/>
          </ac:spMkLst>
        </pc:spChg>
        <pc:spChg chg="add del">
          <ac:chgData name="Cameron Alexander Moody" userId="e9592078-9d4e-472f-87ff-bba6ea4feab4" providerId="ADAL" clId="{B78CEB7E-F624-5E46-8BB3-645C6B645100}" dt="2020-02-18T02:21:04.516" v="5"/>
          <ac:spMkLst>
            <pc:docMk/>
            <pc:sldMk cId="2388051547" sldId="292"/>
            <ac:spMk id="22" creationId="{4CDF3236-6B74-4541-B01B-58AFE54DF713}"/>
          </ac:spMkLst>
        </pc:spChg>
        <pc:spChg chg="add del">
          <ac:chgData name="Cameron Alexander Moody" userId="e9592078-9d4e-472f-87ff-bba6ea4feab4" providerId="ADAL" clId="{B78CEB7E-F624-5E46-8BB3-645C6B645100}" dt="2020-02-18T02:21:04.516" v="5"/>
          <ac:spMkLst>
            <pc:docMk/>
            <pc:sldMk cId="2388051547" sldId="292"/>
            <ac:spMk id="30" creationId="{223B5205-A4FC-E943-813D-39FEDE246905}"/>
          </ac:spMkLst>
        </pc:spChg>
        <pc:picChg chg="add del">
          <ac:chgData name="Cameron Alexander Moody" userId="e9592078-9d4e-472f-87ff-bba6ea4feab4" providerId="ADAL" clId="{B78CEB7E-F624-5E46-8BB3-645C6B645100}" dt="2020-02-18T02:20:42.595" v="3"/>
          <ac:picMkLst>
            <pc:docMk/>
            <pc:sldMk cId="2388051547" sldId="292"/>
            <ac:picMk id="9" creationId="{DF1222C0-0E21-2543-BAB6-2300FD08D262}"/>
          </ac:picMkLst>
        </pc:picChg>
        <pc:picChg chg="add del">
          <ac:chgData name="Cameron Alexander Moody" userId="e9592078-9d4e-472f-87ff-bba6ea4feab4" providerId="ADAL" clId="{B78CEB7E-F624-5E46-8BB3-645C6B645100}" dt="2020-02-18T02:20:41.772" v="2"/>
          <ac:picMkLst>
            <pc:docMk/>
            <pc:sldMk cId="2388051547" sldId="292"/>
            <ac:picMk id="13" creationId="{B5B49C7B-4A0F-C545-BDB0-8DA9F1FC2DE4}"/>
          </ac:picMkLst>
        </pc:picChg>
        <pc:picChg chg="add del">
          <ac:chgData name="Cameron Alexander Moody" userId="e9592078-9d4e-472f-87ff-bba6ea4feab4" providerId="ADAL" clId="{B78CEB7E-F624-5E46-8BB3-645C6B645100}" dt="2020-02-18T02:20:41.772" v="2"/>
          <ac:picMkLst>
            <pc:docMk/>
            <pc:sldMk cId="2388051547" sldId="292"/>
            <ac:picMk id="14" creationId="{1B906CFA-2CC5-444E-A621-970277521552}"/>
          </ac:picMkLst>
        </pc:picChg>
        <pc:picChg chg="add del">
          <ac:chgData name="Cameron Alexander Moody" userId="e9592078-9d4e-472f-87ff-bba6ea4feab4" providerId="ADAL" clId="{B78CEB7E-F624-5E46-8BB3-645C6B645100}" dt="2020-02-18T02:20:41.772" v="2"/>
          <ac:picMkLst>
            <pc:docMk/>
            <pc:sldMk cId="2388051547" sldId="292"/>
            <ac:picMk id="15" creationId="{9B735173-DCC5-1047-8966-370470B8A025}"/>
          </ac:picMkLst>
        </pc:picChg>
        <pc:picChg chg="add del">
          <ac:chgData name="Cameron Alexander Moody" userId="e9592078-9d4e-472f-87ff-bba6ea4feab4" providerId="ADAL" clId="{B78CEB7E-F624-5E46-8BB3-645C6B645100}" dt="2020-02-18T02:20:41.772" v="2"/>
          <ac:picMkLst>
            <pc:docMk/>
            <pc:sldMk cId="2388051547" sldId="292"/>
            <ac:picMk id="16" creationId="{54BABC17-2430-5741-BB34-E0E227AC266E}"/>
          </ac:picMkLst>
        </pc:picChg>
        <pc:picChg chg="add del">
          <ac:chgData name="Cameron Alexander Moody" userId="e9592078-9d4e-472f-87ff-bba6ea4feab4" providerId="ADAL" clId="{B78CEB7E-F624-5E46-8BB3-645C6B645100}" dt="2020-02-18T02:20:41.772" v="2"/>
          <ac:picMkLst>
            <pc:docMk/>
            <pc:sldMk cId="2388051547" sldId="292"/>
            <ac:picMk id="17" creationId="{A2C46C71-CFE0-824B-846F-392EF1EF1645}"/>
          </ac:picMkLst>
        </pc:picChg>
        <pc:picChg chg="add del">
          <ac:chgData name="Cameron Alexander Moody" userId="e9592078-9d4e-472f-87ff-bba6ea4feab4" providerId="ADAL" clId="{B78CEB7E-F624-5E46-8BB3-645C6B645100}" dt="2020-02-18T02:20:41.772" v="2"/>
          <ac:picMkLst>
            <pc:docMk/>
            <pc:sldMk cId="2388051547" sldId="292"/>
            <ac:picMk id="18" creationId="{BC1B6368-3C5B-AD41-8604-FF47E0A6F240}"/>
          </ac:picMkLst>
        </pc:picChg>
        <pc:picChg chg="add del">
          <ac:chgData name="Cameron Alexander Moody" userId="e9592078-9d4e-472f-87ff-bba6ea4feab4" providerId="ADAL" clId="{B78CEB7E-F624-5E46-8BB3-645C6B645100}" dt="2020-02-18T02:20:41.772" v="2"/>
          <ac:picMkLst>
            <pc:docMk/>
            <pc:sldMk cId="2388051547" sldId="292"/>
            <ac:picMk id="19" creationId="{3F1DE0D5-4286-2243-AAA7-88F260EB4976}"/>
          </ac:picMkLst>
        </pc:picChg>
        <pc:picChg chg="add del">
          <ac:chgData name="Cameron Alexander Moody" userId="e9592078-9d4e-472f-87ff-bba6ea4feab4" providerId="ADAL" clId="{B78CEB7E-F624-5E46-8BB3-645C6B645100}" dt="2020-02-18T02:21:04.516" v="5"/>
          <ac:picMkLst>
            <pc:docMk/>
            <pc:sldMk cId="2388051547" sldId="292"/>
            <ac:picMk id="23" creationId="{524E7D05-7657-5A4F-BB3E-5D4385024CDA}"/>
          </ac:picMkLst>
        </pc:picChg>
        <pc:picChg chg="add del">
          <ac:chgData name="Cameron Alexander Moody" userId="e9592078-9d4e-472f-87ff-bba6ea4feab4" providerId="ADAL" clId="{B78CEB7E-F624-5E46-8BB3-645C6B645100}" dt="2020-02-18T02:21:04.516" v="5"/>
          <ac:picMkLst>
            <pc:docMk/>
            <pc:sldMk cId="2388051547" sldId="292"/>
            <ac:picMk id="24" creationId="{FD133C27-624E-504F-B0A5-E26047B311CD}"/>
          </ac:picMkLst>
        </pc:picChg>
        <pc:picChg chg="add del">
          <ac:chgData name="Cameron Alexander Moody" userId="e9592078-9d4e-472f-87ff-bba6ea4feab4" providerId="ADAL" clId="{B78CEB7E-F624-5E46-8BB3-645C6B645100}" dt="2020-02-18T02:21:04.516" v="5"/>
          <ac:picMkLst>
            <pc:docMk/>
            <pc:sldMk cId="2388051547" sldId="292"/>
            <ac:picMk id="25" creationId="{1DA9ACF7-9E7E-F047-89B4-29F1ECE7C2A6}"/>
          </ac:picMkLst>
        </pc:picChg>
        <pc:picChg chg="add del">
          <ac:chgData name="Cameron Alexander Moody" userId="e9592078-9d4e-472f-87ff-bba6ea4feab4" providerId="ADAL" clId="{B78CEB7E-F624-5E46-8BB3-645C6B645100}" dt="2020-02-18T02:21:04.516" v="5"/>
          <ac:picMkLst>
            <pc:docMk/>
            <pc:sldMk cId="2388051547" sldId="292"/>
            <ac:picMk id="26" creationId="{956B1D88-849F-DC48-8673-509E2061478A}"/>
          </ac:picMkLst>
        </pc:picChg>
        <pc:picChg chg="add del">
          <ac:chgData name="Cameron Alexander Moody" userId="e9592078-9d4e-472f-87ff-bba6ea4feab4" providerId="ADAL" clId="{B78CEB7E-F624-5E46-8BB3-645C6B645100}" dt="2020-02-18T02:21:04.516" v="5"/>
          <ac:picMkLst>
            <pc:docMk/>
            <pc:sldMk cId="2388051547" sldId="292"/>
            <ac:picMk id="27" creationId="{8583F290-C202-B64A-ADA2-BFCE82581C8B}"/>
          </ac:picMkLst>
        </pc:picChg>
        <pc:picChg chg="add del">
          <ac:chgData name="Cameron Alexander Moody" userId="e9592078-9d4e-472f-87ff-bba6ea4feab4" providerId="ADAL" clId="{B78CEB7E-F624-5E46-8BB3-645C6B645100}" dt="2020-02-18T02:21:04.516" v="5"/>
          <ac:picMkLst>
            <pc:docMk/>
            <pc:sldMk cId="2388051547" sldId="292"/>
            <ac:picMk id="28" creationId="{3ACB72D2-8DD3-D047-9B50-C4592BC5EB3D}"/>
          </ac:picMkLst>
        </pc:picChg>
        <pc:picChg chg="add del">
          <ac:chgData name="Cameron Alexander Moody" userId="e9592078-9d4e-472f-87ff-bba6ea4feab4" providerId="ADAL" clId="{B78CEB7E-F624-5E46-8BB3-645C6B645100}" dt="2020-02-18T02:21:04.516" v="5"/>
          <ac:picMkLst>
            <pc:docMk/>
            <pc:sldMk cId="2388051547" sldId="292"/>
            <ac:picMk id="29" creationId="{7A8D76B7-DD51-B144-8026-6A8FE2C3B7EE}"/>
          </ac:picMkLst>
        </pc:picChg>
      </pc:sldChg>
      <pc:sldChg chg="addSp modSp">
        <pc:chgData name="Cameron Alexander Moody" userId="e9592078-9d4e-472f-87ff-bba6ea4feab4" providerId="ADAL" clId="{B78CEB7E-F624-5E46-8BB3-645C6B645100}" dt="2020-02-18T02:23:39.954" v="23" actId="1076"/>
        <pc:sldMkLst>
          <pc:docMk/>
          <pc:sldMk cId="3769025915" sldId="317"/>
        </pc:sldMkLst>
        <pc:spChg chg="mod">
          <ac:chgData name="Cameron Alexander Moody" userId="e9592078-9d4e-472f-87ff-bba6ea4feab4" providerId="ADAL" clId="{B78CEB7E-F624-5E46-8BB3-645C6B645100}" dt="2020-02-18T02:23:33.120" v="21" actId="1076"/>
          <ac:spMkLst>
            <pc:docMk/>
            <pc:sldMk cId="3769025915" sldId="317"/>
            <ac:spMk id="2" creationId="{8EF68E20-8543-EC40-AB84-087DD9F0997F}"/>
          </ac:spMkLst>
        </pc:spChg>
        <pc:spChg chg="add mod">
          <ac:chgData name="Cameron Alexander Moody" userId="e9592078-9d4e-472f-87ff-bba6ea4feab4" providerId="ADAL" clId="{B78CEB7E-F624-5E46-8BB3-645C6B645100}" dt="2020-02-18T02:22:24.806" v="13" actId="13926"/>
          <ac:spMkLst>
            <pc:docMk/>
            <pc:sldMk cId="3769025915" sldId="317"/>
            <ac:spMk id="3" creationId="{09F0FB1D-89F8-B341-9D73-728F1D6E027D}"/>
          </ac:spMkLst>
        </pc:spChg>
        <pc:spChg chg="mod">
          <ac:chgData name="Cameron Alexander Moody" userId="e9592078-9d4e-472f-87ff-bba6ea4feab4" providerId="ADAL" clId="{B78CEB7E-F624-5E46-8BB3-645C6B645100}" dt="2020-02-18T02:23:39.954" v="23" actId="1076"/>
          <ac:spMkLst>
            <pc:docMk/>
            <pc:sldMk cId="3769025915" sldId="317"/>
            <ac:spMk id="5" creationId="{00000000-0000-0000-0000-000000000000}"/>
          </ac:spMkLst>
        </pc:spChg>
        <pc:spChg chg="add mod">
          <ac:chgData name="Cameron Alexander Moody" userId="e9592078-9d4e-472f-87ff-bba6ea4feab4" providerId="ADAL" clId="{B78CEB7E-F624-5E46-8BB3-645C6B645100}" dt="2020-02-18T02:23:20.649" v="20" actId="13926"/>
          <ac:spMkLst>
            <pc:docMk/>
            <pc:sldMk cId="3769025915" sldId="317"/>
            <ac:spMk id="7" creationId="{6F18F4C3-C5E4-1A4B-A5A7-09110E2E40BC}"/>
          </ac:spMkLst>
        </pc:spChg>
        <pc:picChg chg="mod">
          <ac:chgData name="Cameron Alexander Moody" userId="e9592078-9d4e-472f-87ff-bba6ea4feab4" providerId="ADAL" clId="{B78CEB7E-F624-5E46-8BB3-645C6B645100}" dt="2020-02-18T02:21:50.163" v="8" actId="1076"/>
          <ac:picMkLst>
            <pc:docMk/>
            <pc:sldMk cId="3769025915" sldId="317"/>
            <ac:picMk id="4" creationId="{FD3316BD-0FE0-CC4B-92B9-8D90B664CE7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F53A79-9EF5-0843-BCB1-E3CB266A0726}"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381DDB1E-1366-D647-9424-27584C9ADCCE}">
      <dgm:prSet phldrT="[Text]"/>
      <dgm:spPr/>
      <dgm:t>
        <a:bodyPr/>
        <a:lstStyle/>
        <a:p>
          <a:r>
            <a:rPr lang="en-US" dirty="0"/>
            <a:t> 8</a:t>
          </a:r>
          <a:r>
            <a:rPr lang="en-US" baseline="30000" dirty="0"/>
            <a:t>th</a:t>
          </a:r>
          <a:r>
            <a:rPr lang="en-US" dirty="0"/>
            <a:t> Language Arts ELA Level 1,2 or 3</a:t>
          </a:r>
        </a:p>
      </dgm:t>
    </dgm:pt>
    <dgm:pt modelId="{5454CF04-6B43-E445-AEED-68ACADAF2905}" type="parTrans" cxnId="{051082BD-20E4-3F42-A30F-D617678C08C9}">
      <dgm:prSet/>
      <dgm:spPr/>
      <dgm:t>
        <a:bodyPr/>
        <a:lstStyle/>
        <a:p>
          <a:endParaRPr lang="en-US"/>
        </a:p>
      </dgm:t>
    </dgm:pt>
    <dgm:pt modelId="{884575FF-6CAB-DA45-9EF1-B1C7FF780C58}" type="sibTrans" cxnId="{051082BD-20E4-3F42-A30F-D617678C08C9}">
      <dgm:prSet/>
      <dgm:spPr/>
      <dgm:t>
        <a:bodyPr/>
        <a:lstStyle/>
        <a:p>
          <a:endParaRPr lang="en-US"/>
        </a:p>
      </dgm:t>
    </dgm:pt>
    <dgm:pt modelId="{B19DE645-5531-074E-9203-09259CBCAE36}">
      <dgm:prSet phldrT="[Text]"/>
      <dgm:spPr/>
      <dgm:t>
        <a:bodyPr/>
        <a:lstStyle/>
        <a:p>
          <a:r>
            <a:rPr lang="en-US" dirty="0"/>
            <a:t>9</a:t>
          </a:r>
          <a:r>
            <a:rPr lang="en-US" baseline="30000" dirty="0"/>
            <a:t>th</a:t>
          </a:r>
          <a:r>
            <a:rPr lang="en-US" dirty="0"/>
            <a:t> English 1</a:t>
          </a:r>
        </a:p>
      </dgm:t>
    </dgm:pt>
    <dgm:pt modelId="{18BD1385-85C5-8F49-AC9B-D242F4A68968}" type="parTrans" cxnId="{F79E25F0-160E-4542-A600-4106CBCF4696}">
      <dgm:prSet/>
      <dgm:spPr/>
      <dgm:t>
        <a:bodyPr/>
        <a:lstStyle/>
        <a:p>
          <a:endParaRPr lang="en-US"/>
        </a:p>
      </dgm:t>
    </dgm:pt>
    <dgm:pt modelId="{45FDAC51-458F-E848-BAD1-7E3A9EB3DE4B}" type="sibTrans" cxnId="{F79E25F0-160E-4542-A600-4106CBCF4696}">
      <dgm:prSet/>
      <dgm:spPr/>
      <dgm:t>
        <a:bodyPr/>
        <a:lstStyle/>
        <a:p>
          <a:endParaRPr lang="en-US"/>
        </a:p>
      </dgm:t>
    </dgm:pt>
    <dgm:pt modelId="{B7E622B2-2D0D-684A-901D-C85BF8DAFDAC}">
      <dgm:prSet phldrT="[Text]"/>
      <dgm:spPr/>
      <dgm:t>
        <a:bodyPr/>
        <a:lstStyle/>
        <a:p>
          <a:r>
            <a:rPr lang="en-US" dirty="0"/>
            <a:t>8</a:t>
          </a:r>
          <a:r>
            <a:rPr lang="en-US" baseline="30000" dirty="0"/>
            <a:t>th</a:t>
          </a:r>
          <a:r>
            <a:rPr lang="en-US" dirty="0"/>
            <a:t>  Language Arts Adv ELA Level 4 or 5</a:t>
          </a:r>
        </a:p>
      </dgm:t>
    </dgm:pt>
    <dgm:pt modelId="{722CE89F-FBBB-CE4E-82A6-612EA05873B2}" type="parTrans" cxnId="{176FB5CF-893D-B941-8FFE-386FF7ABB6F3}">
      <dgm:prSet/>
      <dgm:spPr/>
      <dgm:t>
        <a:bodyPr/>
        <a:lstStyle/>
        <a:p>
          <a:endParaRPr lang="en-US"/>
        </a:p>
      </dgm:t>
    </dgm:pt>
    <dgm:pt modelId="{6393B4A1-569B-8349-BF42-746C4F96C3CA}" type="sibTrans" cxnId="{176FB5CF-893D-B941-8FFE-386FF7ABB6F3}">
      <dgm:prSet/>
      <dgm:spPr/>
      <dgm:t>
        <a:bodyPr/>
        <a:lstStyle/>
        <a:p>
          <a:endParaRPr lang="en-US"/>
        </a:p>
      </dgm:t>
    </dgm:pt>
    <dgm:pt modelId="{6F58672A-AE57-A248-AB47-0EB9D1CA1F32}">
      <dgm:prSet phldrT="[Text]"/>
      <dgm:spPr/>
      <dgm:t>
        <a:bodyPr/>
        <a:lstStyle/>
        <a:p>
          <a:r>
            <a:rPr lang="en-US" dirty="0"/>
            <a:t>10</a:t>
          </a:r>
          <a:r>
            <a:rPr lang="en-US" baseline="30000" dirty="0"/>
            <a:t>th</a:t>
          </a:r>
          <a:r>
            <a:rPr lang="en-US" dirty="0"/>
            <a:t> English II</a:t>
          </a:r>
        </a:p>
      </dgm:t>
    </dgm:pt>
    <dgm:pt modelId="{0B8FF50D-25D9-9E4C-95A1-21F833730E0E}" type="parTrans" cxnId="{093532BF-F905-2C48-BC87-003106C19DF8}">
      <dgm:prSet/>
      <dgm:spPr/>
      <dgm:t>
        <a:bodyPr/>
        <a:lstStyle/>
        <a:p>
          <a:endParaRPr lang="en-US"/>
        </a:p>
      </dgm:t>
    </dgm:pt>
    <dgm:pt modelId="{C4536175-59E3-7F44-933F-CC95A481B46E}" type="sibTrans" cxnId="{093532BF-F905-2C48-BC87-003106C19DF8}">
      <dgm:prSet/>
      <dgm:spPr/>
      <dgm:t>
        <a:bodyPr/>
        <a:lstStyle/>
        <a:p>
          <a:endParaRPr lang="en-US"/>
        </a:p>
      </dgm:t>
    </dgm:pt>
    <dgm:pt modelId="{105FC201-AEE7-054D-9A30-0295C20EDD97}">
      <dgm:prSet phldrT="[Text]"/>
      <dgm:spPr/>
      <dgm:t>
        <a:bodyPr/>
        <a:lstStyle/>
        <a:p>
          <a:r>
            <a:rPr lang="en-US" dirty="0"/>
            <a:t>11</a:t>
          </a:r>
          <a:r>
            <a:rPr lang="en-US" baseline="30000" dirty="0"/>
            <a:t>th</a:t>
          </a:r>
          <a:r>
            <a:rPr lang="en-US" dirty="0"/>
            <a:t> English III</a:t>
          </a:r>
        </a:p>
      </dgm:t>
    </dgm:pt>
    <dgm:pt modelId="{6CDD648F-9697-464C-BB57-EBA5F41B80B7}" type="parTrans" cxnId="{A9FC41A1-C9BE-A84A-8FB3-AF8D5E22935E}">
      <dgm:prSet/>
      <dgm:spPr/>
      <dgm:t>
        <a:bodyPr/>
        <a:lstStyle/>
        <a:p>
          <a:endParaRPr lang="en-US"/>
        </a:p>
      </dgm:t>
    </dgm:pt>
    <dgm:pt modelId="{72BF5748-61D1-8F4B-AE48-9031E66EE7DD}" type="sibTrans" cxnId="{A9FC41A1-C9BE-A84A-8FB3-AF8D5E22935E}">
      <dgm:prSet/>
      <dgm:spPr/>
      <dgm:t>
        <a:bodyPr/>
        <a:lstStyle/>
        <a:p>
          <a:endParaRPr lang="en-US"/>
        </a:p>
      </dgm:t>
    </dgm:pt>
    <dgm:pt modelId="{82185769-30E7-A247-A9FB-50816E17DD9D}">
      <dgm:prSet phldrT="[Text]"/>
      <dgm:spPr/>
      <dgm:t>
        <a:bodyPr/>
        <a:lstStyle/>
        <a:p>
          <a:r>
            <a:rPr lang="en-US" dirty="0"/>
            <a:t>12</a:t>
          </a:r>
          <a:r>
            <a:rPr lang="en-US" baseline="30000" dirty="0"/>
            <a:t>th</a:t>
          </a:r>
          <a:r>
            <a:rPr lang="en-US" dirty="0"/>
            <a:t> English IV</a:t>
          </a:r>
        </a:p>
      </dgm:t>
    </dgm:pt>
    <dgm:pt modelId="{84C6CC24-140F-B046-9B0F-A9A4F686CC03}" type="parTrans" cxnId="{7DCDE9F6-30B6-B743-B743-59CB32F7538E}">
      <dgm:prSet/>
      <dgm:spPr/>
      <dgm:t>
        <a:bodyPr/>
        <a:lstStyle/>
        <a:p>
          <a:endParaRPr lang="en-US"/>
        </a:p>
      </dgm:t>
    </dgm:pt>
    <dgm:pt modelId="{D5BACEFE-E412-A648-903E-1D2E5D2CC2BE}" type="sibTrans" cxnId="{7DCDE9F6-30B6-B743-B743-59CB32F7538E}">
      <dgm:prSet/>
      <dgm:spPr/>
      <dgm:t>
        <a:bodyPr/>
        <a:lstStyle/>
        <a:p>
          <a:endParaRPr lang="en-US"/>
        </a:p>
      </dgm:t>
    </dgm:pt>
    <dgm:pt modelId="{A5237279-5E6C-0A48-8CAD-0D148C48221D}">
      <dgm:prSet phldrT="[Text]"/>
      <dgm:spPr/>
      <dgm:t>
        <a:bodyPr/>
        <a:lstStyle/>
        <a:p>
          <a:r>
            <a:rPr lang="en-US" dirty="0"/>
            <a:t>9</a:t>
          </a:r>
          <a:r>
            <a:rPr lang="en-US" baseline="30000" dirty="0"/>
            <a:t>th</a:t>
          </a:r>
          <a:r>
            <a:rPr lang="en-US" dirty="0"/>
            <a:t> English 1 Honors</a:t>
          </a:r>
        </a:p>
      </dgm:t>
    </dgm:pt>
    <dgm:pt modelId="{37F346A6-939E-294F-8A44-DFB0F51F57D9}" type="parTrans" cxnId="{2978F735-D1AC-8F4F-9468-F4F72B2802DD}">
      <dgm:prSet/>
      <dgm:spPr/>
      <dgm:t>
        <a:bodyPr/>
        <a:lstStyle/>
        <a:p>
          <a:endParaRPr lang="en-US"/>
        </a:p>
      </dgm:t>
    </dgm:pt>
    <dgm:pt modelId="{BFFAFF2D-50F2-084B-941C-0E70C674F29E}" type="sibTrans" cxnId="{2978F735-D1AC-8F4F-9468-F4F72B2802DD}">
      <dgm:prSet/>
      <dgm:spPr/>
      <dgm:t>
        <a:bodyPr/>
        <a:lstStyle/>
        <a:p>
          <a:endParaRPr lang="en-US"/>
        </a:p>
      </dgm:t>
    </dgm:pt>
    <dgm:pt modelId="{2F9133BE-6768-7043-BEE7-81F2A8EDC916}">
      <dgm:prSet phldrT="[Text]"/>
      <dgm:spPr/>
      <dgm:t>
        <a:bodyPr/>
        <a:lstStyle/>
        <a:p>
          <a:r>
            <a:rPr lang="en-US" dirty="0"/>
            <a:t>10</a:t>
          </a:r>
          <a:r>
            <a:rPr lang="en-US" baseline="30000" dirty="0"/>
            <a:t>th</a:t>
          </a:r>
          <a:r>
            <a:rPr lang="en-US" dirty="0"/>
            <a:t> English II Honors</a:t>
          </a:r>
        </a:p>
      </dgm:t>
    </dgm:pt>
    <dgm:pt modelId="{0CC1B6CF-790D-734E-87E2-25C52C3D73D1}" type="parTrans" cxnId="{B85EDEBE-1132-2D4D-AE6C-B074DDB73275}">
      <dgm:prSet/>
      <dgm:spPr/>
      <dgm:t>
        <a:bodyPr/>
        <a:lstStyle/>
        <a:p>
          <a:endParaRPr lang="en-US"/>
        </a:p>
      </dgm:t>
    </dgm:pt>
    <dgm:pt modelId="{161357EC-1DC0-904D-8641-FA63C32C05E3}" type="sibTrans" cxnId="{B85EDEBE-1132-2D4D-AE6C-B074DDB73275}">
      <dgm:prSet/>
      <dgm:spPr/>
      <dgm:t>
        <a:bodyPr/>
        <a:lstStyle/>
        <a:p>
          <a:endParaRPr lang="en-US"/>
        </a:p>
      </dgm:t>
    </dgm:pt>
    <dgm:pt modelId="{66501F78-097F-554E-ABB6-574EE68E6A74}">
      <dgm:prSet phldrT="[Text]"/>
      <dgm:spPr/>
      <dgm:t>
        <a:bodyPr/>
        <a:lstStyle/>
        <a:p>
          <a:r>
            <a:rPr lang="en-US" dirty="0"/>
            <a:t>11</a:t>
          </a:r>
          <a:r>
            <a:rPr lang="en-US" baseline="30000" dirty="0"/>
            <a:t>th</a:t>
          </a:r>
          <a:r>
            <a:rPr lang="en-US" dirty="0"/>
            <a:t> English III Honors</a:t>
          </a:r>
        </a:p>
      </dgm:t>
    </dgm:pt>
    <dgm:pt modelId="{9D2BA572-8DC8-734C-B1F9-B02A34F522FC}" type="parTrans" cxnId="{8455CCFF-6BAB-5544-9DEC-0990571F7F68}">
      <dgm:prSet/>
      <dgm:spPr/>
      <dgm:t>
        <a:bodyPr/>
        <a:lstStyle/>
        <a:p>
          <a:endParaRPr lang="en-US"/>
        </a:p>
      </dgm:t>
    </dgm:pt>
    <dgm:pt modelId="{81747C92-85E6-CD4D-BFB5-AC4FFE416336}" type="sibTrans" cxnId="{8455CCFF-6BAB-5544-9DEC-0990571F7F68}">
      <dgm:prSet/>
      <dgm:spPr/>
      <dgm:t>
        <a:bodyPr/>
        <a:lstStyle/>
        <a:p>
          <a:endParaRPr lang="en-US"/>
        </a:p>
      </dgm:t>
    </dgm:pt>
    <dgm:pt modelId="{099D3B3F-6FB3-8E4F-990D-4D9504AB3E3A}">
      <dgm:prSet phldrT="[Text]"/>
      <dgm:spPr/>
      <dgm:t>
        <a:bodyPr/>
        <a:lstStyle/>
        <a:p>
          <a:r>
            <a:rPr lang="en-US" dirty="0"/>
            <a:t>12</a:t>
          </a:r>
          <a:r>
            <a:rPr lang="en-US" baseline="30000" dirty="0"/>
            <a:t>th</a:t>
          </a:r>
          <a:r>
            <a:rPr lang="en-US" dirty="0"/>
            <a:t> English IV Honors</a:t>
          </a:r>
        </a:p>
      </dgm:t>
    </dgm:pt>
    <dgm:pt modelId="{2557F4EE-6D36-F246-83DD-94A5343FAE86}" type="parTrans" cxnId="{3B808881-186C-AA4C-9886-E8C6B36D57E6}">
      <dgm:prSet/>
      <dgm:spPr/>
      <dgm:t>
        <a:bodyPr/>
        <a:lstStyle/>
        <a:p>
          <a:endParaRPr lang="en-US"/>
        </a:p>
      </dgm:t>
    </dgm:pt>
    <dgm:pt modelId="{878D74B6-7219-1F4C-952C-3DD8A78773D1}" type="sibTrans" cxnId="{3B808881-186C-AA4C-9886-E8C6B36D57E6}">
      <dgm:prSet/>
      <dgm:spPr/>
      <dgm:t>
        <a:bodyPr/>
        <a:lstStyle/>
        <a:p>
          <a:endParaRPr lang="en-US"/>
        </a:p>
      </dgm:t>
    </dgm:pt>
    <dgm:pt modelId="{A1DB4E9A-4DEA-C44E-BCAF-129F4B8250C8}">
      <dgm:prSet phldrT="[Text]"/>
      <dgm:spPr/>
      <dgm:t>
        <a:bodyPr/>
        <a:lstStyle/>
        <a:p>
          <a:r>
            <a:rPr lang="en-US" dirty="0"/>
            <a:t>9</a:t>
          </a:r>
          <a:r>
            <a:rPr lang="en-US" baseline="30000" dirty="0"/>
            <a:t>th</a:t>
          </a:r>
          <a:r>
            <a:rPr lang="en-US" dirty="0"/>
            <a:t> English 1 Honors</a:t>
          </a:r>
        </a:p>
      </dgm:t>
    </dgm:pt>
    <dgm:pt modelId="{75ABABB8-B2CA-7644-89DE-80EDD3EE6880}" type="parTrans" cxnId="{70654249-80B6-3442-BAFA-607092657DE5}">
      <dgm:prSet/>
      <dgm:spPr/>
      <dgm:t>
        <a:bodyPr/>
        <a:lstStyle/>
        <a:p>
          <a:endParaRPr lang="en-US"/>
        </a:p>
      </dgm:t>
    </dgm:pt>
    <dgm:pt modelId="{0477C01B-429A-8F4B-A536-FCF3DD0D5B53}" type="sibTrans" cxnId="{70654249-80B6-3442-BAFA-607092657DE5}">
      <dgm:prSet/>
      <dgm:spPr/>
      <dgm:t>
        <a:bodyPr/>
        <a:lstStyle/>
        <a:p>
          <a:endParaRPr lang="en-US"/>
        </a:p>
      </dgm:t>
    </dgm:pt>
    <dgm:pt modelId="{2F48C904-4B0A-0843-905D-81F51FA887C8}">
      <dgm:prSet phldrT="[Text]"/>
      <dgm:spPr/>
      <dgm:t>
        <a:bodyPr/>
        <a:lstStyle/>
        <a:p>
          <a:r>
            <a:rPr lang="en-US" dirty="0"/>
            <a:t>10</a:t>
          </a:r>
          <a:r>
            <a:rPr lang="en-US" baseline="30000" dirty="0"/>
            <a:t>th</a:t>
          </a:r>
          <a:r>
            <a:rPr lang="en-US" dirty="0"/>
            <a:t> English II Honors</a:t>
          </a:r>
        </a:p>
      </dgm:t>
    </dgm:pt>
    <dgm:pt modelId="{F0131C01-F77E-B34B-AA29-0451E26D83CD}" type="parTrans" cxnId="{CAD5967C-CC62-0E44-AAA3-E88061B786C7}">
      <dgm:prSet/>
      <dgm:spPr/>
      <dgm:t>
        <a:bodyPr/>
        <a:lstStyle/>
        <a:p>
          <a:endParaRPr lang="en-US"/>
        </a:p>
      </dgm:t>
    </dgm:pt>
    <dgm:pt modelId="{14D5FA62-33E2-4F4B-8B5E-8519AC4D154B}" type="sibTrans" cxnId="{CAD5967C-CC62-0E44-AAA3-E88061B786C7}">
      <dgm:prSet/>
      <dgm:spPr/>
      <dgm:t>
        <a:bodyPr/>
        <a:lstStyle/>
        <a:p>
          <a:endParaRPr lang="en-US"/>
        </a:p>
      </dgm:t>
    </dgm:pt>
    <dgm:pt modelId="{6B3C861A-AF3F-7E41-9BC7-57FA1FD3B467}">
      <dgm:prSet phldrT="[Text]"/>
      <dgm:spPr/>
      <dgm:t>
        <a:bodyPr/>
        <a:lstStyle/>
        <a:p>
          <a:r>
            <a:rPr lang="en-US" dirty="0"/>
            <a:t>AP Language or Dual Enrollment 1101/1102</a:t>
          </a:r>
        </a:p>
      </dgm:t>
    </dgm:pt>
    <dgm:pt modelId="{987A5722-CF00-3548-84F4-C8388EF77AD9}" type="parTrans" cxnId="{C4BCE01C-C7CC-4043-B497-455A8F6E2502}">
      <dgm:prSet/>
      <dgm:spPr/>
      <dgm:t>
        <a:bodyPr/>
        <a:lstStyle/>
        <a:p>
          <a:endParaRPr lang="en-US"/>
        </a:p>
      </dgm:t>
    </dgm:pt>
    <dgm:pt modelId="{AF0D96CB-DF32-CB4A-96A9-822FDB1BAFFE}" type="sibTrans" cxnId="{C4BCE01C-C7CC-4043-B497-455A8F6E2502}">
      <dgm:prSet/>
      <dgm:spPr/>
      <dgm:t>
        <a:bodyPr/>
        <a:lstStyle/>
        <a:p>
          <a:endParaRPr lang="en-US"/>
        </a:p>
      </dgm:t>
    </dgm:pt>
    <dgm:pt modelId="{53925818-F84F-0D4D-9C15-E015394E609D}">
      <dgm:prSet phldrT="[Text]"/>
      <dgm:spPr/>
      <dgm:t>
        <a:bodyPr/>
        <a:lstStyle/>
        <a:p>
          <a:r>
            <a:rPr lang="en-US" dirty="0"/>
            <a:t>AP Literature or Dual Enrollment elective</a:t>
          </a:r>
        </a:p>
      </dgm:t>
    </dgm:pt>
    <dgm:pt modelId="{0F99BA6A-4DD6-494C-B50E-C0E5BAC3BA69}" type="parTrans" cxnId="{64E5311A-1D37-B748-B771-DFF5C56C725D}">
      <dgm:prSet/>
      <dgm:spPr/>
      <dgm:t>
        <a:bodyPr/>
        <a:lstStyle/>
        <a:p>
          <a:endParaRPr lang="en-US"/>
        </a:p>
      </dgm:t>
    </dgm:pt>
    <dgm:pt modelId="{62B2BDF9-9FF9-4D4C-91BA-338CBD92A004}" type="sibTrans" cxnId="{64E5311A-1D37-B748-B771-DFF5C56C725D}">
      <dgm:prSet/>
      <dgm:spPr/>
      <dgm:t>
        <a:bodyPr/>
        <a:lstStyle/>
        <a:p>
          <a:endParaRPr lang="en-US"/>
        </a:p>
      </dgm:t>
    </dgm:pt>
    <dgm:pt modelId="{4B77604A-AC0D-404A-A5EE-613003680FD6}">
      <dgm:prSet phldrT="[Text]"/>
      <dgm:spPr/>
      <dgm:t>
        <a:bodyPr/>
        <a:lstStyle/>
        <a:p>
          <a:r>
            <a:rPr lang="en-US" dirty="0"/>
            <a:t> 8</a:t>
          </a:r>
          <a:r>
            <a:rPr lang="en-US" baseline="30000" dirty="0"/>
            <a:t>th</a:t>
          </a:r>
          <a:r>
            <a:rPr lang="en-US" dirty="0"/>
            <a:t>  Language Arts Adv ELA Level 3, 4 or 5</a:t>
          </a:r>
        </a:p>
      </dgm:t>
    </dgm:pt>
    <dgm:pt modelId="{87D306DC-E27F-1449-8839-897B624AADF7}" type="parTrans" cxnId="{CB13ECFB-D5C4-184D-A240-456F8F6DAD95}">
      <dgm:prSet/>
      <dgm:spPr/>
      <dgm:t>
        <a:bodyPr/>
        <a:lstStyle/>
        <a:p>
          <a:endParaRPr lang="en-US"/>
        </a:p>
      </dgm:t>
    </dgm:pt>
    <dgm:pt modelId="{689F0E93-FC22-294C-B902-283E49EF35F0}" type="sibTrans" cxnId="{CB13ECFB-D5C4-184D-A240-456F8F6DAD95}">
      <dgm:prSet/>
      <dgm:spPr/>
      <dgm:t>
        <a:bodyPr/>
        <a:lstStyle/>
        <a:p>
          <a:endParaRPr lang="en-US"/>
        </a:p>
      </dgm:t>
    </dgm:pt>
    <dgm:pt modelId="{445FF984-F7A0-F542-9616-DA697DF08EE6}" type="pres">
      <dgm:prSet presAssocID="{31F53A79-9EF5-0843-BCB1-E3CB266A0726}" presName="theList" presStyleCnt="0">
        <dgm:presLayoutVars>
          <dgm:dir/>
          <dgm:animLvl val="lvl"/>
          <dgm:resizeHandles val="exact"/>
        </dgm:presLayoutVars>
      </dgm:prSet>
      <dgm:spPr/>
    </dgm:pt>
    <dgm:pt modelId="{C1FD805E-F103-3B42-AC71-48DAAF73AE6F}" type="pres">
      <dgm:prSet presAssocID="{381DDB1E-1366-D647-9424-27584C9ADCCE}" presName="compNode" presStyleCnt="0"/>
      <dgm:spPr/>
    </dgm:pt>
    <dgm:pt modelId="{60223D5C-F984-2B4B-83BD-AC4CACEDAE7E}" type="pres">
      <dgm:prSet presAssocID="{381DDB1E-1366-D647-9424-27584C9ADCCE}" presName="aNode" presStyleLbl="bgShp" presStyleIdx="0" presStyleCnt="3"/>
      <dgm:spPr/>
    </dgm:pt>
    <dgm:pt modelId="{A6B44E3F-0A3E-4A40-9743-F1C7ED4F9760}" type="pres">
      <dgm:prSet presAssocID="{381DDB1E-1366-D647-9424-27584C9ADCCE}" presName="textNode" presStyleLbl="bgShp" presStyleIdx="0" presStyleCnt="3"/>
      <dgm:spPr/>
    </dgm:pt>
    <dgm:pt modelId="{A51B641A-F39F-E14C-98ED-A262B074FE77}" type="pres">
      <dgm:prSet presAssocID="{381DDB1E-1366-D647-9424-27584C9ADCCE}" presName="compChildNode" presStyleCnt="0"/>
      <dgm:spPr/>
    </dgm:pt>
    <dgm:pt modelId="{7E742030-C7F8-1947-A5F7-42F8EC71ED87}" type="pres">
      <dgm:prSet presAssocID="{381DDB1E-1366-D647-9424-27584C9ADCCE}" presName="theInnerList" presStyleCnt="0"/>
      <dgm:spPr/>
    </dgm:pt>
    <dgm:pt modelId="{4259C7D6-D213-254A-AB6E-379DF67C279A}" type="pres">
      <dgm:prSet presAssocID="{B19DE645-5531-074E-9203-09259CBCAE36}" presName="childNode" presStyleLbl="node1" presStyleIdx="0" presStyleCnt="12">
        <dgm:presLayoutVars>
          <dgm:bulletEnabled val="1"/>
        </dgm:presLayoutVars>
      </dgm:prSet>
      <dgm:spPr/>
    </dgm:pt>
    <dgm:pt modelId="{1C3F247D-F9B6-5B48-B8AA-221DA8E89710}" type="pres">
      <dgm:prSet presAssocID="{B19DE645-5531-074E-9203-09259CBCAE36}" presName="aSpace2" presStyleCnt="0"/>
      <dgm:spPr/>
    </dgm:pt>
    <dgm:pt modelId="{E66563E6-B71A-CB45-B84B-93C94E050937}" type="pres">
      <dgm:prSet presAssocID="{6F58672A-AE57-A248-AB47-0EB9D1CA1F32}" presName="childNode" presStyleLbl="node1" presStyleIdx="1" presStyleCnt="12">
        <dgm:presLayoutVars>
          <dgm:bulletEnabled val="1"/>
        </dgm:presLayoutVars>
      </dgm:prSet>
      <dgm:spPr/>
    </dgm:pt>
    <dgm:pt modelId="{80C2D0C4-8D80-9548-8DE6-7D9F4E21DFA9}" type="pres">
      <dgm:prSet presAssocID="{6F58672A-AE57-A248-AB47-0EB9D1CA1F32}" presName="aSpace2" presStyleCnt="0"/>
      <dgm:spPr/>
    </dgm:pt>
    <dgm:pt modelId="{58D6DF5E-B32B-444B-8EDC-E5979A9F6F05}" type="pres">
      <dgm:prSet presAssocID="{105FC201-AEE7-054D-9A30-0295C20EDD97}" presName="childNode" presStyleLbl="node1" presStyleIdx="2" presStyleCnt="12">
        <dgm:presLayoutVars>
          <dgm:bulletEnabled val="1"/>
        </dgm:presLayoutVars>
      </dgm:prSet>
      <dgm:spPr/>
    </dgm:pt>
    <dgm:pt modelId="{23481EA3-806C-1346-8022-D1086BD01B4C}" type="pres">
      <dgm:prSet presAssocID="{105FC201-AEE7-054D-9A30-0295C20EDD97}" presName="aSpace2" presStyleCnt="0"/>
      <dgm:spPr/>
    </dgm:pt>
    <dgm:pt modelId="{7E320512-B1DD-C54A-9588-E791F73646B0}" type="pres">
      <dgm:prSet presAssocID="{82185769-30E7-A247-A9FB-50816E17DD9D}" presName="childNode" presStyleLbl="node1" presStyleIdx="3" presStyleCnt="12">
        <dgm:presLayoutVars>
          <dgm:bulletEnabled val="1"/>
        </dgm:presLayoutVars>
      </dgm:prSet>
      <dgm:spPr/>
    </dgm:pt>
    <dgm:pt modelId="{9FF9AA92-582E-BD44-B677-07A144D5671F}" type="pres">
      <dgm:prSet presAssocID="{381DDB1E-1366-D647-9424-27584C9ADCCE}" presName="aSpace" presStyleCnt="0"/>
      <dgm:spPr/>
    </dgm:pt>
    <dgm:pt modelId="{807DDF16-E5FB-A04E-8C69-86EF76910C56}" type="pres">
      <dgm:prSet presAssocID="{4B77604A-AC0D-404A-A5EE-613003680FD6}" presName="compNode" presStyleCnt="0"/>
      <dgm:spPr/>
    </dgm:pt>
    <dgm:pt modelId="{DD165A5C-3605-BE43-992D-D6F9C3249D6C}" type="pres">
      <dgm:prSet presAssocID="{4B77604A-AC0D-404A-A5EE-613003680FD6}" presName="aNode" presStyleLbl="bgShp" presStyleIdx="1" presStyleCnt="3"/>
      <dgm:spPr/>
    </dgm:pt>
    <dgm:pt modelId="{A01685CC-22A1-2E42-AD67-0F3682301C33}" type="pres">
      <dgm:prSet presAssocID="{4B77604A-AC0D-404A-A5EE-613003680FD6}" presName="textNode" presStyleLbl="bgShp" presStyleIdx="1" presStyleCnt="3"/>
      <dgm:spPr/>
    </dgm:pt>
    <dgm:pt modelId="{8389542F-1A95-544B-A343-446B0E7AA5AF}" type="pres">
      <dgm:prSet presAssocID="{4B77604A-AC0D-404A-A5EE-613003680FD6}" presName="compChildNode" presStyleCnt="0"/>
      <dgm:spPr/>
    </dgm:pt>
    <dgm:pt modelId="{35EDA784-3616-4342-9BF8-50BD6047D164}" type="pres">
      <dgm:prSet presAssocID="{4B77604A-AC0D-404A-A5EE-613003680FD6}" presName="theInnerList" presStyleCnt="0"/>
      <dgm:spPr/>
    </dgm:pt>
    <dgm:pt modelId="{6EE692FA-59EE-594F-B8FA-F6A337CB460E}" type="pres">
      <dgm:prSet presAssocID="{A5237279-5E6C-0A48-8CAD-0D148C48221D}" presName="childNode" presStyleLbl="node1" presStyleIdx="4" presStyleCnt="12">
        <dgm:presLayoutVars>
          <dgm:bulletEnabled val="1"/>
        </dgm:presLayoutVars>
      </dgm:prSet>
      <dgm:spPr/>
    </dgm:pt>
    <dgm:pt modelId="{A3A8F06E-9B5D-9B4A-9E85-3C15F1DE5535}" type="pres">
      <dgm:prSet presAssocID="{A5237279-5E6C-0A48-8CAD-0D148C48221D}" presName="aSpace2" presStyleCnt="0"/>
      <dgm:spPr/>
    </dgm:pt>
    <dgm:pt modelId="{EFADD004-64C6-6D4A-AB52-306A0C2F290D}" type="pres">
      <dgm:prSet presAssocID="{2F9133BE-6768-7043-BEE7-81F2A8EDC916}" presName="childNode" presStyleLbl="node1" presStyleIdx="5" presStyleCnt="12">
        <dgm:presLayoutVars>
          <dgm:bulletEnabled val="1"/>
        </dgm:presLayoutVars>
      </dgm:prSet>
      <dgm:spPr/>
    </dgm:pt>
    <dgm:pt modelId="{AB9B999D-FAAA-A242-A04F-8B002219A38D}" type="pres">
      <dgm:prSet presAssocID="{2F9133BE-6768-7043-BEE7-81F2A8EDC916}" presName="aSpace2" presStyleCnt="0"/>
      <dgm:spPr/>
    </dgm:pt>
    <dgm:pt modelId="{CF0955C7-4383-E04C-B6B7-91CEAA9FCBBC}" type="pres">
      <dgm:prSet presAssocID="{66501F78-097F-554E-ABB6-574EE68E6A74}" presName="childNode" presStyleLbl="node1" presStyleIdx="6" presStyleCnt="12">
        <dgm:presLayoutVars>
          <dgm:bulletEnabled val="1"/>
        </dgm:presLayoutVars>
      </dgm:prSet>
      <dgm:spPr/>
    </dgm:pt>
    <dgm:pt modelId="{B66D460C-F6D1-8C46-8599-31B81F19E8A5}" type="pres">
      <dgm:prSet presAssocID="{66501F78-097F-554E-ABB6-574EE68E6A74}" presName="aSpace2" presStyleCnt="0"/>
      <dgm:spPr/>
    </dgm:pt>
    <dgm:pt modelId="{0F1C1D1D-72AE-D847-8560-279EFFF56BB0}" type="pres">
      <dgm:prSet presAssocID="{099D3B3F-6FB3-8E4F-990D-4D9504AB3E3A}" presName="childNode" presStyleLbl="node1" presStyleIdx="7" presStyleCnt="12">
        <dgm:presLayoutVars>
          <dgm:bulletEnabled val="1"/>
        </dgm:presLayoutVars>
      </dgm:prSet>
      <dgm:spPr/>
    </dgm:pt>
    <dgm:pt modelId="{C9C8B591-7A2B-2241-9508-CE71F9DD1FFE}" type="pres">
      <dgm:prSet presAssocID="{4B77604A-AC0D-404A-A5EE-613003680FD6}" presName="aSpace" presStyleCnt="0"/>
      <dgm:spPr/>
    </dgm:pt>
    <dgm:pt modelId="{907745DE-4A02-FF46-AD2F-D23CCC16CD17}" type="pres">
      <dgm:prSet presAssocID="{B7E622B2-2D0D-684A-901D-C85BF8DAFDAC}" presName="compNode" presStyleCnt="0"/>
      <dgm:spPr/>
    </dgm:pt>
    <dgm:pt modelId="{624D2AFF-8679-5347-B866-CA1AF45839AD}" type="pres">
      <dgm:prSet presAssocID="{B7E622B2-2D0D-684A-901D-C85BF8DAFDAC}" presName="aNode" presStyleLbl="bgShp" presStyleIdx="2" presStyleCnt="3"/>
      <dgm:spPr/>
    </dgm:pt>
    <dgm:pt modelId="{4659E59E-6625-B746-8291-97FA7E57138F}" type="pres">
      <dgm:prSet presAssocID="{B7E622B2-2D0D-684A-901D-C85BF8DAFDAC}" presName="textNode" presStyleLbl="bgShp" presStyleIdx="2" presStyleCnt="3"/>
      <dgm:spPr/>
    </dgm:pt>
    <dgm:pt modelId="{ECA25A26-6930-DC40-AA52-CEC1D647B203}" type="pres">
      <dgm:prSet presAssocID="{B7E622B2-2D0D-684A-901D-C85BF8DAFDAC}" presName="compChildNode" presStyleCnt="0"/>
      <dgm:spPr/>
    </dgm:pt>
    <dgm:pt modelId="{E78C1780-65B0-014B-A6B8-5376B3D3478A}" type="pres">
      <dgm:prSet presAssocID="{B7E622B2-2D0D-684A-901D-C85BF8DAFDAC}" presName="theInnerList" presStyleCnt="0"/>
      <dgm:spPr/>
    </dgm:pt>
    <dgm:pt modelId="{07CDF5E2-F279-DE42-9FBF-48A55A1A8A15}" type="pres">
      <dgm:prSet presAssocID="{A1DB4E9A-4DEA-C44E-BCAF-129F4B8250C8}" presName="childNode" presStyleLbl="node1" presStyleIdx="8" presStyleCnt="12">
        <dgm:presLayoutVars>
          <dgm:bulletEnabled val="1"/>
        </dgm:presLayoutVars>
      </dgm:prSet>
      <dgm:spPr/>
    </dgm:pt>
    <dgm:pt modelId="{A6868804-336B-5645-83D1-690A1912D39D}" type="pres">
      <dgm:prSet presAssocID="{A1DB4E9A-4DEA-C44E-BCAF-129F4B8250C8}" presName="aSpace2" presStyleCnt="0"/>
      <dgm:spPr/>
    </dgm:pt>
    <dgm:pt modelId="{3CCDCB85-8E42-3342-8785-43529689C4DD}" type="pres">
      <dgm:prSet presAssocID="{2F48C904-4B0A-0843-905D-81F51FA887C8}" presName="childNode" presStyleLbl="node1" presStyleIdx="9" presStyleCnt="12">
        <dgm:presLayoutVars>
          <dgm:bulletEnabled val="1"/>
        </dgm:presLayoutVars>
      </dgm:prSet>
      <dgm:spPr/>
    </dgm:pt>
    <dgm:pt modelId="{7F866F87-B9A3-A34A-AB69-F0508ABED5E4}" type="pres">
      <dgm:prSet presAssocID="{2F48C904-4B0A-0843-905D-81F51FA887C8}" presName="aSpace2" presStyleCnt="0"/>
      <dgm:spPr/>
    </dgm:pt>
    <dgm:pt modelId="{2C5F7743-B8D9-D546-A8EA-3A544071163D}" type="pres">
      <dgm:prSet presAssocID="{6B3C861A-AF3F-7E41-9BC7-57FA1FD3B467}" presName="childNode" presStyleLbl="node1" presStyleIdx="10" presStyleCnt="12">
        <dgm:presLayoutVars>
          <dgm:bulletEnabled val="1"/>
        </dgm:presLayoutVars>
      </dgm:prSet>
      <dgm:spPr/>
    </dgm:pt>
    <dgm:pt modelId="{DB7036C8-81A7-0A44-956C-60964C402FD3}" type="pres">
      <dgm:prSet presAssocID="{6B3C861A-AF3F-7E41-9BC7-57FA1FD3B467}" presName="aSpace2" presStyleCnt="0"/>
      <dgm:spPr/>
    </dgm:pt>
    <dgm:pt modelId="{59C3C82B-5454-CF44-AC1C-3BB5ABC31B48}" type="pres">
      <dgm:prSet presAssocID="{53925818-F84F-0D4D-9C15-E015394E609D}" presName="childNode" presStyleLbl="node1" presStyleIdx="11" presStyleCnt="12">
        <dgm:presLayoutVars>
          <dgm:bulletEnabled val="1"/>
        </dgm:presLayoutVars>
      </dgm:prSet>
      <dgm:spPr/>
    </dgm:pt>
  </dgm:ptLst>
  <dgm:cxnLst>
    <dgm:cxn modelId="{471D7402-90F2-2844-8ED8-68DA72CF0FFC}" type="presOf" srcId="{099D3B3F-6FB3-8E4F-990D-4D9504AB3E3A}" destId="{0F1C1D1D-72AE-D847-8560-279EFFF56BB0}" srcOrd="0" destOrd="0" presId="urn:microsoft.com/office/officeart/2005/8/layout/lProcess2"/>
    <dgm:cxn modelId="{64E5311A-1D37-B748-B771-DFF5C56C725D}" srcId="{B7E622B2-2D0D-684A-901D-C85BF8DAFDAC}" destId="{53925818-F84F-0D4D-9C15-E015394E609D}" srcOrd="3" destOrd="0" parTransId="{0F99BA6A-4DD6-494C-B50E-C0E5BAC3BA69}" sibTransId="{62B2BDF9-9FF9-4D4C-91BA-338CBD92A004}"/>
    <dgm:cxn modelId="{C4BCE01C-C7CC-4043-B497-455A8F6E2502}" srcId="{B7E622B2-2D0D-684A-901D-C85BF8DAFDAC}" destId="{6B3C861A-AF3F-7E41-9BC7-57FA1FD3B467}" srcOrd="2" destOrd="0" parTransId="{987A5722-CF00-3548-84F4-C8388EF77AD9}" sibTransId="{AF0D96CB-DF32-CB4A-96A9-822FDB1BAFFE}"/>
    <dgm:cxn modelId="{66102923-5717-AC45-8DD2-00FB4F17677F}" type="presOf" srcId="{2F48C904-4B0A-0843-905D-81F51FA887C8}" destId="{3CCDCB85-8E42-3342-8785-43529689C4DD}" srcOrd="0" destOrd="0" presId="urn:microsoft.com/office/officeart/2005/8/layout/lProcess2"/>
    <dgm:cxn modelId="{16FD5C28-F74B-4743-B585-F68EADABED0A}" type="presOf" srcId="{2F9133BE-6768-7043-BEE7-81F2A8EDC916}" destId="{EFADD004-64C6-6D4A-AB52-306A0C2F290D}" srcOrd="0" destOrd="0" presId="urn:microsoft.com/office/officeart/2005/8/layout/lProcess2"/>
    <dgm:cxn modelId="{2978F735-D1AC-8F4F-9468-F4F72B2802DD}" srcId="{4B77604A-AC0D-404A-A5EE-613003680FD6}" destId="{A5237279-5E6C-0A48-8CAD-0D148C48221D}" srcOrd="0" destOrd="0" parTransId="{37F346A6-939E-294F-8A44-DFB0F51F57D9}" sibTransId="{BFFAFF2D-50F2-084B-941C-0E70C674F29E}"/>
    <dgm:cxn modelId="{7B497148-2A62-EA4B-991E-4F018E0CCF21}" type="presOf" srcId="{4B77604A-AC0D-404A-A5EE-613003680FD6}" destId="{A01685CC-22A1-2E42-AD67-0F3682301C33}" srcOrd="1" destOrd="0" presId="urn:microsoft.com/office/officeart/2005/8/layout/lProcess2"/>
    <dgm:cxn modelId="{70654249-80B6-3442-BAFA-607092657DE5}" srcId="{B7E622B2-2D0D-684A-901D-C85BF8DAFDAC}" destId="{A1DB4E9A-4DEA-C44E-BCAF-129F4B8250C8}" srcOrd="0" destOrd="0" parTransId="{75ABABB8-B2CA-7644-89DE-80EDD3EE6880}" sibTransId="{0477C01B-429A-8F4B-A536-FCF3DD0D5B53}"/>
    <dgm:cxn modelId="{F381C94B-8032-7044-B558-B538D627BF2F}" type="presOf" srcId="{B7E622B2-2D0D-684A-901D-C85BF8DAFDAC}" destId="{624D2AFF-8679-5347-B866-CA1AF45839AD}" srcOrd="0" destOrd="0" presId="urn:microsoft.com/office/officeart/2005/8/layout/lProcess2"/>
    <dgm:cxn modelId="{83584C54-1290-7C40-A55E-CB05E64EF396}" type="presOf" srcId="{B19DE645-5531-074E-9203-09259CBCAE36}" destId="{4259C7D6-D213-254A-AB6E-379DF67C279A}" srcOrd="0" destOrd="0" presId="urn:microsoft.com/office/officeart/2005/8/layout/lProcess2"/>
    <dgm:cxn modelId="{A361E65D-ABFB-1C4B-A0BF-287613CAA5D7}" type="presOf" srcId="{105FC201-AEE7-054D-9A30-0295C20EDD97}" destId="{58D6DF5E-B32B-444B-8EDC-E5979A9F6F05}" srcOrd="0" destOrd="0" presId="urn:microsoft.com/office/officeart/2005/8/layout/lProcess2"/>
    <dgm:cxn modelId="{2B24246F-02D8-1841-8317-C2F91DE9E497}" type="presOf" srcId="{31F53A79-9EF5-0843-BCB1-E3CB266A0726}" destId="{445FF984-F7A0-F542-9616-DA697DF08EE6}" srcOrd="0" destOrd="0" presId="urn:microsoft.com/office/officeart/2005/8/layout/lProcess2"/>
    <dgm:cxn modelId="{CAD5967C-CC62-0E44-AAA3-E88061B786C7}" srcId="{B7E622B2-2D0D-684A-901D-C85BF8DAFDAC}" destId="{2F48C904-4B0A-0843-905D-81F51FA887C8}" srcOrd="1" destOrd="0" parTransId="{F0131C01-F77E-B34B-AA29-0451E26D83CD}" sibTransId="{14D5FA62-33E2-4F4B-8B5E-8519AC4D154B}"/>
    <dgm:cxn modelId="{3B808881-186C-AA4C-9886-E8C6B36D57E6}" srcId="{4B77604A-AC0D-404A-A5EE-613003680FD6}" destId="{099D3B3F-6FB3-8E4F-990D-4D9504AB3E3A}" srcOrd="3" destOrd="0" parTransId="{2557F4EE-6D36-F246-83DD-94A5343FAE86}" sibTransId="{878D74B6-7219-1F4C-952C-3DD8A78773D1}"/>
    <dgm:cxn modelId="{A66DF484-7C5E-E441-B91B-1B3FBE9AA2CB}" type="presOf" srcId="{A1DB4E9A-4DEA-C44E-BCAF-129F4B8250C8}" destId="{07CDF5E2-F279-DE42-9FBF-48A55A1A8A15}" srcOrd="0" destOrd="0" presId="urn:microsoft.com/office/officeart/2005/8/layout/lProcess2"/>
    <dgm:cxn modelId="{00CE278E-BE4A-CE41-91EE-902FEB51472E}" type="presOf" srcId="{4B77604A-AC0D-404A-A5EE-613003680FD6}" destId="{DD165A5C-3605-BE43-992D-D6F9C3249D6C}" srcOrd="0" destOrd="0" presId="urn:microsoft.com/office/officeart/2005/8/layout/lProcess2"/>
    <dgm:cxn modelId="{E6DEBA8E-1127-774E-9DF9-D88A8BD1A3A8}" type="presOf" srcId="{6F58672A-AE57-A248-AB47-0EB9D1CA1F32}" destId="{E66563E6-B71A-CB45-B84B-93C94E050937}" srcOrd="0" destOrd="0" presId="urn:microsoft.com/office/officeart/2005/8/layout/lProcess2"/>
    <dgm:cxn modelId="{4975CF96-580A-2E4E-A6AC-129AA0CC7DB5}" type="presOf" srcId="{66501F78-097F-554E-ABB6-574EE68E6A74}" destId="{CF0955C7-4383-E04C-B6B7-91CEAA9FCBBC}" srcOrd="0" destOrd="0" presId="urn:microsoft.com/office/officeart/2005/8/layout/lProcess2"/>
    <dgm:cxn modelId="{A9FC41A1-C9BE-A84A-8FB3-AF8D5E22935E}" srcId="{381DDB1E-1366-D647-9424-27584C9ADCCE}" destId="{105FC201-AEE7-054D-9A30-0295C20EDD97}" srcOrd="2" destOrd="0" parTransId="{6CDD648F-9697-464C-BB57-EBA5F41B80B7}" sibTransId="{72BF5748-61D1-8F4B-AE48-9031E66EE7DD}"/>
    <dgm:cxn modelId="{D1F824A4-3445-E346-A640-94537DD24D24}" type="presOf" srcId="{82185769-30E7-A247-A9FB-50816E17DD9D}" destId="{7E320512-B1DD-C54A-9588-E791F73646B0}" srcOrd="0" destOrd="0" presId="urn:microsoft.com/office/officeart/2005/8/layout/lProcess2"/>
    <dgm:cxn modelId="{D05720B5-3A4C-F44F-A679-0338D390FCDE}" type="presOf" srcId="{6B3C861A-AF3F-7E41-9BC7-57FA1FD3B467}" destId="{2C5F7743-B8D9-D546-A8EA-3A544071163D}" srcOrd="0" destOrd="0" presId="urn:microsoft.com/office/officeart/2005/8/layout/lProcess2"/>
    <dgm:cxn modelId="{A5431BB6-C2FF-C349-9B6F-1F66D9170710}" type="presOf" srcId="{B7E622B2-2D0D-684A-901D-C85BF8DAFDAC}" destId="{4659E59E-6625-B746-8291-97FA7E57138F}" srcOrd="1" destOrd="0" presId="urn:microsoft.com/office/officeart/2005/8/layout/lProcess2"/>
    <dgm:cxn modelId="{051082BD-20E4-3F42-A30F-D617678C08C9}" srcId="{31F53A79-9EF5-0843-BCB1-E3CB266A0726}" destId="{381DDB1E-1366-D647-9424-27584C9ADCCE}" srcOrd="0" destOrd="0" parTransId="{5454CF04-6B43-E445-AEED-68ACADAF2905}" sibTransId="{884575FF-6CAB-DA45-9EF1-B1C7FF780C58}"/>
    <dgm:cxn modelId="{B85EDEBE-1132-2D4D-AE6C-B074DDB73275}" srcId="{4B77604A-AC0D-404A-A5EE-613003680FD6}" destId="{2F9133BE-6768-7043-BEE7-81F2A8EDC916}" srcOrd="1" destOrd="0" parTransId="{0CC1B6CF-790D-734E-87E2-25C52C3D73D1}" sibTransId="{161357EC-1DC0-904D-8641-FA63C32C05E3}"/>
    <dgm:cxn modelId="{093532BF-F905-2C48-BC87-003106C19DF8}" srcId="{381DDB1E-1366-D647-9424-27584C9ADCCE}" destId="{6F58672A-AE57-A248-AB47-0EB9D1CA1F32}" srcOrd="1" destOrd="0" parTransId="{0B8FF50D-25D9-9E4C-95A1-21F833730E0E}" sibTransId="{C4536175-59E3-7F44-933F-CC95A481B46E}"/>
    <dgm:cxn modelId="{F5704CC8-A47A-4D49-ABDB-3A31E9E6ECF3}" type="presOf" srcId="{381DDB1E-1366-D647-9424-27584C9ADCCE}" destId="{A6B44E3F-0A3E-4A40-9743-F1C7ED4F9760}" srcOrd="1" destOrd="0" presId="urn:microsoft.com/office/officeart/2005/8/layout/lProcess2"/>
    <dgm:cxn modelId="{54665CCE-D79A-2743-A603-89131280E8A7}" type="presOf" srcId="{53925818-F84F-0D4D-9C15-E015394E609D}" destId="{59C3C82B-5454-CF44-AC1C-3BB5ABC31B48}" srcOrd="0" destOrd="0" presId="urn:microsoft.com/office/officeart/2005/8/layout/lProcess2"/>
    <dgm:cxn modelId="{176FB5CF-893D-B941-8FFE-386FF7ABB6F3}" srcId="{31F53A79-9EF5-0843-BCB1-E3CB266A0726}" destId="{B7E622B2-2D0D-684A-901D-C85BF8DAFDAC}" srcOrd="2" destOrd="0" parTransId="{722CE89F-FBBB-CE4E-82A6-612EA05873B2}" sibTransId="{6393B4A1-569B-8349-BF42-746C4F96C3CA}"/>
    <dgm:cxn modelId="{29F8E7E9-A9D6-7D47-A03F-2FBED5951636}" type="presOf" srcId="{A5237279-5E6C-0A48-8CAD-0D148C48221D}" destId="{6EE692FA-59EE-594F-B8FA-F6A337CB460E}" srcOrd="0" destOrd="0" presId="urn:microsoft.com/office/officeart/2005/8/layout/lProcess2"/>
    <dgm:cxn modelId="{F79E25F0-160E-4542-A600-4106CBCF4696}" srcId="{381DDB1E-1366-D647-9424-27584C9ADCCE}" destId="{B19DE645-5531-074E-9203-09259CBCAE36}" srcOrd="0" destOrd="0" parTransId="{18BD1385-85C5-8F49-AC9B-D242F4A68968}" sibTransId="{45FDAC51-458F-E848-BAD1-7E3A9EB3DE4B}"/>
    <dgm:cxn modelId="{1B10E5F1-C72C-E543-ABAD-647E44815004}" type="presOf" srcId="{381DDB1E-1366-D647-9424-27584C9ADCCE}" destId="{60223D5C-F984-2B4B-83BD-AC4CACEDAE7E}" srcOrd="0" destOrd="0" presId="urn:microsoft.com/office/officeart/2005/8/layout/lProcess2"/>
    <dgm:cxn modelId="{7DCDE9F6-30B6-B743-B743-59CB32F7538E}" srcId="{381DDB1E-1366-D647-9424-27584C9ADCCE}" destId="{82185769-30E7-A247-A9FB-50816E17DD9D}" srcOrd="3" destOrd="0" parTransId="{84C6CC24-140F-B046-9B0F-A9A4F686CC03}" sibTransId="{D5BACEFE-E412-A648-903E-1D2E5D2CC2BE}"/>
    <dgm:cxn modelId="{CB13ECFB-D5C4-184D-A240-456F8F6DAD95}" srcId="{31F53A79-9EF5-0843-BCB1-E3CB266A0726}" destId="{4B77604A-AC0D-404A-A5EE-613003680FD6}" srcOrd="1" destOrd="0" parTransId="{87D306DC-E27F-1449-8839-897B624AADF7}" sibTransId="{689F0E93-FC22-294C-B902-283E49EF35F0}"/>
    <dgm:cxn modelId="{8455CCFF-6BAB-5544-9DEC-0990571F7F68}" srcId="{4B77604A-AC0D-404A-A5EE-613003680FD6}" destId="{66501F78-097F-554E-ABB6-574EE68E6A74}" srcOrd="2" destOrd="0" parTransId="{9D2BA572-8DC8-734C-B1F9-B02A34F522FC}" sibTransId="{81747C92-85E6-CD4D-BFB5-AC4FFE416336}"/>
    <dgm:cxn modelId="{703C0BEA-0833-4942-B2CA-A0F3D54E77FC}" type="presParOf" srcId="{445FF984-F7A0-F542-9616-DA697DF08EE6}" destId="{C1FD805E-F103-3B42-AC71-48DAAF73AE6F}" srcOrd="0" destOrd="0" presId="urn:microsoft.com/office/officeart/2005/8/layout/lProcess2"/>
    <dgm:cxn modelId="{9C6F0BA2-5830-584C-B62A-473F4648E37A}" type="presParOf" srcId="{C1FD805E-F103-3B42-AC71-48DAAF73AE6F}" destId="{60223D5C-F984-2B4B-83BD-AC4CACEDAE7E}" srcOrd="0" destOrd="0" presId="urn:microsoft.com/office/officeart/2005/8/layout/lProcess2"/>
    <dgm:cxn modelId="{D3099EF7-D912-8645-AB2D-97DC8D3A9729}" type="presParOf" srcId="{C1FD805E-F103-3B42-AC71-48DAAF73AE6F}" destId="{A6B44E3F-0A3E-4A40-9743-F1C7ED4F9760}" srcOrd="1" destOrd="0" presId="urn:microsoft.com/office/officeart/2005/8/layout/lProcess2"/>
    <dgm:cxn modelId="{5ED99396-2675-284C-9C84-0AB620A1101E}" type="presParOf" srcId="{C1FD805E-F103-3B42-AC71-48DAAF73AE6F}" destId="{A51B641A-F39F-E14C-98ED-A262B074FE77}" srcOrd="2" destOrd="0" presId="urn:microsoft.com/office/officeart/2005/8/layout/lProcess2"/>
    <dgm:cxn modelId="{94102CF4-AF95-3646-9D8D-CB0B278563D9}" type="presParOf" srcId="{A51B641A-F39F-E14C-98ED-A262B074FE77}" destId="{7E742030-C7F8-1947-A5F7-42F8EC71ED87}" srcOrd="0" destOrd="0" presId="urn:microsoft.com/office/officeart/2005/8/layout/lProcess2"/>
    <dgm:cxn modelId="{94D4D8E6-6EBE-5B44-81B0-B2BD66ECADC6}" type="presParOf" srcId="{7E742030-C7F8-1947-A5F7-42F8EC71ED87}" destId="{4259C7D6-D213-254A-AB6E-379DF67C279A}" srcOrd="0" destOrd="0" presId="urn:microsoft.com/office/officeart/2005/8/layout/lProcess2"/>
    <dgm:cxn modelId="{ABF70737-11A1-E74F-AA22-D00FBBCC100D}" type="presParOf" srcId="{7E742030-C7F8-1947-A5F7-42F8EC71ED87}" destId="{1C3F247D-F9B6-5B48-B8AA-221DA8E89710}" srcOrd="1" destOrd="0" presId="urn:microsoft.com/office/officeart/2005/8/layout/lProcess2"/>
    <dgm:cxn modelId="{DEC098A7-F46F-2B4E-A890-1E8E5FFDB401}" type="presParOf" srcId="{7E742030-C7F8-1947-A5F7-42F8EC71ED87}" destId="{E66563E6-B71A-CB45-B84B-93C94E050937}" srcOrd="2" destOrd="0" presId="urn:microsoft.com/office/officeart/2005/8/layout/lProcess2"/>
    <dgm:cxn modelId="{FA9DFBF7-C48F-5D4E-B4B2-39EF51D423E5}" type="presParOf" srcId="{7E742030-C7F8-1947-A5F7-42F8EC71ED87}" destId="{80C2D0C4-8D80-9548-8DE6-7D9F4E21DFA9}" srcOrd="3" destOrd="0" presId="urn:microsoft.com/office/officeart/2005/8/layout/lProcess2"/>
    <dgm:cxn modelId="{7545C651-47E7-3349-959D-C221922FE302}" type="presParOf" srcId="{7E742030-C7F8-1947-A5F7-42F8EC71ED87}" destId="{58D6DF5E-B32B-444B-8EDC-E5979A9F6F05}" srcOrd="4" destOrd="0" presId="urn:microsoft.com/office/officeart/2005/8/layout/lProcess2"/>
    <dgm:cxn modelId="{74D2CA45-DF8B-E647-93F3-ABF8B7BD5E71}" type="presParOf" srcId="{7E742030-C7F8-1947-A5F7-42F8EC71ED87}" destId="{23481EA3-806C-1346-8022-D1086BD01B4C}" srcOrd="5" destOrd="0" presId="urn:microsoft.com/office/officeart/2005/8/layout/lProcess2"/>
    <dgm:cxn modelId="{BC9D169C-9F93-A04A-B6F5-722B1BE15F10}" type="presParOf" srcId="{7E742030-C7F8-1947-A5F7-42F8EC71ED87}" destId="{7E320512-B1DD-C54A-9588-E791F73646B0}" srcOrd="6" destOrd="0" presId="urn:microsoft.com/office/officeart/2005/8/layout/lProcess2"/>
    <dgm:cxn modelId="{4AEFFCAC-98A7-B842-BFC8-3F310E3BD838}" type="presParOf" srcId="{445FF984-F7A0-F542-9616-DA697DF08EE6}" destId="{9FF9AA92-582E-BD44-B677-07A144D5671F}" srcOrd="1" destOrd="0" presId="urn:microsoft.com/office/officeart/2005/8/layout/lProcess2"/>
    <dgm:cxn modelId="{68B91290-EFC8-B140-8EDD-2BFB3BF24D65}" type="presParOf" srcId="{445FF984-F7A0-F542-9616-DA697DF08EE6}" destId="{807DDF16-E5FB-A04E-8C69-86EF76910C56}" srcOrd="2" destOrd="0" presId="urn:microsoft.com/office/officeart/2005/8/layout/lProcess2"/>
    <dgm:cxn modelId="{00264EA9-FCDE-C848-A948-F39200D5B1EA}" type="presParOf" srcId="{807DDF16-E5FB-A04E-8C69-86EF76910C56}" destId="{DD165A5C-3605-BE43-992D-D6F9C3249D6C}" srcOrd="0" destOrd="0" presId="urn:microsoft.com/office/officeart/2005/8/layout/lProcess2"/>
    <dgm:cxn modelId="{3096E3AE-1025-9749-9052-0490DB82A8BD}" type="presParOf" srcId="{807DDF16-E5FB-A04E-8C69-86EF76910C56}" destId="{A01685CC-22A1-2E42-AD67-0F3682301C33}" srcOrd="1" destOrd="0" presId="urn:microsoft.com/office/officeart/2005/8/layout/lProcess2"/>
    <dgm:cxn modelId="{0B707933-327A-9343-8ADC-595E46373010}" type="presParOf" srcId="{807DDF16-E5FB-A04E-8C69-86EF76910C56}" destId="{8389542F-1A95-544B-A343-446B0E7AA5AF}" srcOrd="2" destOrd="0" presId="urn:microsoft.com/office/officeart/2005/8/layout/lProcess2"/>
    <dgm:cxn modelId="{96C1A254-D225-564D-92A8-7696AB309CC3}" type="presParOf" srcId="{8389542F-1A95-544B-A343-446B0E7AA5AF}" destId="{35EDA784-3616-4342-9BF8-50BD6047D164}" srcOrd="0" destOrd="0" presId="urn:microsoft.com/office/officeart/2005/8/layout/lProcess2"/>
    <dgm:cxn modelId="{4EA4E272-241B-6A44-9FC1-49C150B084E0}" type="presParOf" srcId="{35EDA784-3616-4342-9BF8-50BD6047D164}" destId="{6EE692FA-59EE-594F-B8FA-F6A337CB460E}" srcOrd="0" destOrd="0" presId="urn:microsoft.com/office/officeart/2005/8/layout/lProcess2"/>
    <dgm:cxn modelId="{ACD36EFA-913B-1C44-95D1-140CC042836B}" type="presParOf" srcId="{35EDA784-3616-4342-9BF8-50BD6047D164}" destId="{A3A8F06E-9B5D-9B4A-9E85-3C15F1DE5535}" srcOrd="1" destOrd="0" presId="urn:microsoft.com/office/officeart/2005/8/layout/lProcess2"/>
    <dgm:cxn modelId="{7C111F88-DF3A-694B-9FB9-C34F8ECC1F04}" type="presParOf" srcId="{35EDA784-3616-4342-9BF8-50BD6047D164}" destId="{EFADD004-64C6-6D4A-AB52-306A0C2F290D}" srcOrd="2" destOrd="0" presId="urn:microsoft.com/office/officeart/2005/8/layout/lProcess2"/>
    <dgm:cxn modelId="{E1B5F231-416B-BA47-92D3-E743BDCE9AED}" type="presParOf" srcId="{35EDA784-3616-4342-9BF8-50BD6047D164}" destId="{AB9B999D-FAAA-A242-A04F-8B002219A38D}" srcOrd="3" destOrd="0" presId="urn:microsoft.com/office/officeart/2005/8/layout/lProcess2"/>
    <dgm:cxn modelId="{AD0DA913-556C-BA4C-A860-B5E5199C8CE1}" type="presParOf" srcId="{35EDA784-3616-4342-9BF8-50BD6047D164}" destId="{CF0955C7-4383-E04C-B6B7-91CEAA9FCBBC}" srcOrd="4" destOrd="0" presId="urn:microsoft.com/office/officeart/2005/8/layout/lProcess2"/>
    <dgm:cxn modelId="{6695B874-006D-9D43-B751-607F31707841}" type="presParOf" srcId="{35EDA784-3616-4342-9BF8-50BD6047D164}" destId="{B66D460C-F6D1-8C46-8599-31B81F19E8A5}" srcOrd="5" destOrd="0" presId="urn:microsoft.com/office/officeart/2005/8/layout/lProcess2"/>
    <dgm:cxn modelId="{F760A4AE-A149-8243-B659-56EB74AC3C91}" type="presParOf" srcId="{35EDA784-3616-4342-9BF8-50BD6047D164}" destId="{0F1C1D1D-72AE-D847-8560-279EFFF56BB0}" srcOrd="6" destOrd="0" presId="urn:microsoft.com/office/officeart/2005/8/layout/lProcess2"/>
    <dgm:cxn modelId="{5D4B88AD-5295-764D-ADBA-3629E81F52C9}" type="presParOf" srcId="{445FF984-F7A0-F542-9616-DA697DF08EE6}" destId="{C9C8B591-7A2B-2241-9508-CE71F9DD1FFE}" srcOrd="3" destOrd="0" presId="urn:microsoft.com/office/officeart/2005/8/layout/lProcess2"/>
    <dgm:cxn modelId="{B4367B41-8161-6D4C-954D-77607FAF9D89}" type="presParOf" srcId="{445FF984-F7A0-F542-9616-DA697DF08EE6}" destId="{907745DE-4A02-FF46-AD2F-D23CCC16CD17}" srcOrd="4" destOrd="0" presId="urn:microsoft.com/office/officeart/2005/8/layout/lProcess2"/>
    <dgm:cxn modelId="{F961BFB1-6819-2846-B487-952329854A07}" type="presParOf" srcId="{907745DE-4A02-FF46-AD2F-D23CCC16CD17}" destId="{624D2AFF-8679-5347-B866-CA1AF45839AD}" srcOrd="0" destOrd="0" presId="urn:microsoft.com/office/officeart/2005/8/layout/lProcess2"/>
    <dgm:cxn modelId="{7A6EBE72-9839-2B44-BCDC-CFEC5D8F9EBE}" type="presParOf" srcId="{907745DE-4A02-FF46-AD2F-D23CCC16CD17}" destId="{4659E59E-6625-B746-8291-97FA7E57138F}" srcOrd="1" destOrd="0" presId="urn:microsoft.com/office/officeart/2005/8/layout/lProcess2"/>
    <dgm:cxn modelId="{DD63A5DC-1AA3-FA45-BAFD-1388C496F305}" type="presParOf" srcId="{907745DE-4A02-FF46-AD2F-D23CCC16CD17}" destId="{ECA25A26-6930-DC40-AA52-CEC1D647B203}" srcOrd="2" destOrd="0" presId="urn:microsoft.com/office/officeart/2005/8/layout/lProcess2"/>
    <dgm:cxn modelId="{7B579687-B30D-CE46-ACE4-DCD663075919}" type="presParOf" srcId="{ECA25A26-6930-DC40-AA52-CEC1D647B203}" destId="{E78C1780-65B0-014B-A6B8-5376B3D3478A}" srcOrd="0" destOrd="0" presId="urn:microsoft.com/office/officeart/2005/8/layout/lProcess2"/>
    <dgm:cxn modelId="{E4C92411-284E-534D-A3B7-0AE0048501A4}" type="presParOf" srcId="{E78C1780-65B0-014B-A6B8-5376B3D3478A}" destId="{07CDF5E2-F279-DE42-9FBF-48A55A1A8A15}" srcOrd="0" destOrd="0" presId="urn:microsoft.com/office/officeart/2005/8/layout/lProcess2"/>
    <dgm:cxn modelId="{4365748E-C35C-9D4D-B3A3-5905DF016A6C}" type="presParOf" srcId="{E78C1780-65B0-014B-A6B8-5376B3D3478A}" destId="{A6868804-336B-5645-83D1-690A1912D39D}" srcOrd="1" destOrd="0" presId="urn:microsoft.com/office/officeart/2005/8/layout/lProcess2"/>
    <dgm:cxn modelId="{64A9EBB5-40BA-FE40-9676-F01998F09516}" type="presParOf" srcId="{E78C1780-65B0-014B-A6B8-5376B3D3478A}" destId="{3CCDCB85-8E42-3342-8785-43529689C4DD}" srcOrd="2" destOrd="0" presId="urn:microsoft.com/office/officeart/2005/8/layout/lProcess2"/>
    <dgm:cxn modelId="{6C3C18EC-62CB-6F42-8E4A-597DA1F94F1E}" type="presParOf" srcId="{E78C1780-65B0-014B-A6B8-5376B3D3478A}" destId="{7F866F87-B9A3-A34A-AB69-F0508ABED5E4}" srcOrd="3" destOrd="0" presId="urn:microsoft.com/office/officeart/2005/8/layout/lProcess2"/>
    <dgm:cxn modelId="{8DE0FCD8-94D4-444B-8545-80B8EE011B7E}" type="presParOf" srcId="{E78C1780-65B0-014B-A6B8-5376B3D3478A}" destId="{2C5F7743-B8D9-D546-A8EA-3A544071163D}" srcOrd="4" destOrd="0" presId="urn:microsoft.com/office/officeart/2005/8/layout/lProcess2"/>
    <dgm:cxn modelId="{B83C72FF-14B9-514E-8411-76586F663EFB}" type="presParOf" srcId="{E78C1780-65B0-014B-A6B8-5376B3D3478A}" destId="{DB7036C8-81A7-0A44-956C-60964C402FD3}" srcOrd="5" destOrd="0" presId="urn:microsoft.com/office/officeart/2005/8/layout/lProcess2"/>
    <dgm:cxn modelId="{5373A0F6-B75A-D64E-818D-C10D7E53AD2A}" type="presParOf" srcId="{E78C1780-65B0-014B-A6B8-5376B3D3478A}" destId="{59C3C82B-5454-CF44-AC1C-3BB5ABC31B48}"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B79C2B-743B-804A-9FE9-FB33F340AF95}" type="doc">
      <dgm:prSet loTypeId="urn:microsoft.com/office/officeart/2005/8/layout/hList1" loCatId="process" qsTypeId="urn:microsoft.com/office/officeart/2005/8/quickstyle/simple2" qsCatId="simple" csTypeId="urn:microsoft.com/office/officeart/2005/8/colors/accent1_2" csCatId="accent1" phldr="1"/>
      <dgm:spPr/>
      <dgm:t>
        <a:bodyPr/>
        <a:lstStyle/>
        <a:p>
          <a:endParaRPr lang="en-US"/>
        </a:p>
      </dgm:t>
    </dgm:pt>
    <dgm:pt modelId="{99D9ACF3-3104-3E41-8586-F9F81D03FADC}">
      <dgm:prSet phldrT="[Text]" custT="1"/>
      <dgm:spPr/>
      <dgm:t>
        <a:bodyPr/>
        <a:lstStyle/>
        <a:p>
          <a:r>
            <a:rPr lang="en-US" sz="2000" dirty="0"/>
            <a:t>8</a:t>
          </a:r>
          <a:r>
            <a:rPr lang="en-US" sz="2000" baseline="30000" dirty="0"/>
            <a:t>th</a:t>
          </a:r>
          <a:r>
            <a:rPr lang="en-US" sz="2000" dirty="0"/>
            <a:t> Grade US History</a:t>
          </a:r>
        </a:p>
      </dgm:t>
    </dgm:pt>
    <dgm:pt modelId="{C15C99ED-08B2-5C4E-A7CB-A7425CEEFC00}" type="parTrans" cxnId="{0E161734-0E00-B64C-8DD1-DF390CAF446D}">
      <dgm:prSet/>
      <dgm:spPr/>
      <dgm:t>
        <a:bodyPr/>
        <a:lstStyle/>
        <a:p>
          <a:endParaRPr lang="en-US"/>
        </a:p>
      </dgm:t>
    </dgm:pt>
    <dgm:pt modelId="{A873BCB4-86BB-D34D-8BED-3530234CE068}" type="sibTrans" cxnId="{0E161734-0E00-B64C-8DD1-DF390CAF446D}">
      <dgm:prSet/>
      <dgm:spPr/>
      <dgm:t>
        <a:bodyPr/>
        <a:lstStyle/>
        <a:p>
          <a:endParaRPr lang="en-US"/>
        </a:p>
      </dgm:t>
    </dgm:pt>
    <dgm:pt modelId="{87634377-1CE8-1444-AD99-F26CC71162D4}">
      <dgm:prSet phldrT="[Text]" custT="1"/>
      <dgm:spPr/>
      <dgm:t>
        <a:bodyPr/>
        <a:lstStyle/>
        <a:p>
          <a:r>
            <a:rPr lang="en-US" sz="2000" dirty="0"/>
            <a:t>9</a:t>
          </a:r>
          <a:r>
            <a:rPr lang="en-US" sz="2000" baseline="30000" dirty="0"/>
            <a:t>th</a:t>
          </a:r>
          <a:r>
            <a:rPr lang="en-US" sz="2000" dirty="0"/>
            <a:t> AP Human Geography or AP World History  </a:t>
          </a:r>
        </a:p>
      </dgm:t>
    </dgm:pt>
    <dgm:pt modelId="{79C4BAE2-B1C3-5C4F-8027-7359D6BA5309}" type="parTrans" cxnId="{A86A6E0B-EF51-E24E-964F-479FB5F6D8E6}">
      <dgm:prSet/>
      <dgm:spPr/>
      <dgm:t>
        <a:bodyPr/>
        <a:lstStyle/>
        <a:p>
          <a:endParaRPr lang="en-US"/>
        </a:p>
      </dgm:t>
    </dgm:pt>
    <dgm:pt modelId="{D8000D51-939D-234F-B7B9-33AE9DEE4589}" type="sibTrans" cxnId="{A86A6E0B-EF51-E24E-964F-479FB5F6D8E6}">
      <dgm:prSet/>
      <dgm:spPr/>
      <dgm:t>
        <a:bodyPr/>
        <a:lstStyle/>
        <a:p>
          <a:endParaRPr lang="en-US"/>
        </a:p>
      </dgm:t>
    </dgm:pt>
    <dgm:pt modelId="{90D30BB5-CF54-AD46-8AA1-3D0C663E4AB5}">
      <dgm:prSet phldrT="[Text]" custT="1"/>
      <dgm:spPr/>
      <dgm:t>
        <a:bodyPr/>
        <a:lstStyle/>
        <a:p>
          <a:r>
            <a:rPr lang="en-US" sz="2000" dirty="0"/>
            <a:t>10</a:t>
          </a:r>
          <a:r>
            <a:rPr lang="en-US" sz="2000" baseline="30000" dirty="0"/>
            <a:t>th</a:t>
          </a:r>
          <a:r>
            <a:rPr lang="en-US" sz="2000" dirty="0"/>
            <a:t> AP World History</a:t>
          </a:r>
        </a:p>
      </dgm:t>
    </dgm:pt>
    <dgm:pt modelId="{32413111-CB7F-D643-A892-8CE49B9602DD}" type="parTrans" cxnId="{56BDF520-EDBE-2A45-8B6C-EEE825B09A50}">
      <dgm:prSet/>
      <dgm:spPr/>
      <dgm:t>
        <a:bodyPr/>
        <a:lstStyle/>
        <a:p>
          <a:endParaRPr lang="en-US"/>
        </a:p>
      </dgm:t>
    </dgm:pt>
    <dgm:pt modelId="{4988CBB4-2BA0-CC42-BF17-98B2F412D30F}" type="sibTrans" cxnId="{56BDF520-EDBE-2A45-8B6C-EEE825B09A50}">
      <dgm:prSet/>
      <dgm:spPr/>
      <dgm:t>
        <a:bodyPr/>
        <a:lstStyle/>
        <a:p>
          <a:endParaRPr lang="en-US"/>
        </a:p>
      </dgm:t>
    </dgm:pt>
    <dgm:pt modelId="{02715739-37E5-524B-87B4-0782D8A6CAD2}">
      <dgm:prSet phldrT="[Text]" custT="1"/>
      <dgm:spPr/>
      <dgm:t>
        <a:bodyPr/>
        <a:lstStyle/>
        <a:p>
          <a:r>
            <a:rPr lang="en-US" sz="2000" baseline="0" dirty="0"/>
            <a:t>11</a:t>
          </a:r>
          <a:r>
            <a:rPr lang="en-US" sz="2000" baseline="30000" dirty="0"/>
            <a:t>th</a:t>
          </a:r>
          <a:r>
            <a:rPr lang="en-US" sz="2000" baseline="0" dirty="0"/>
            <a:t> AP US History</a:t>
          </a:r>
          <a:endParaRPr lang="en-US" sz="2000" dirty="0"/>
        </a:p>
      </dgm:t>
    </dgm:pt>
    <dgm:pt modelId="{1FBE44A2-C53D-3346-83F4-CC43FF05A68E}" type="parTrans" cxnId="{F7809F98-20DA-B24A-9C27-A4D17F62FF13}">
      <dgm:prSet/>
      <dgm:spPr/>
      <dgm:t>
        <a:bodyPr/>
        <a:lstStyle/>
        <a:p>
          <a:endParaRPr lang="en-US"/>
        </a:p>
      </dgm:t>
    </dgm:pt>
    <dgm:pt modelId="{C4071507-277B-4F42-8CF4-3B6E69FC8404}" type="sibTrans" cxnId="{F7809F98-20DA-B24A-9C27-A4D17F62FF13}">
      <dgm:prSet/>
      <dgm:spPr/>
      <dgm:t>
        <a:bodyPr/>
        <a:lstStyle/>
        <a:p>
          <a:endParaRPr lang="en-US"/>
        </a:p>
      </dgm:t>
    </dgm:pt>
    <dgm:pt modelId="{89774B72-071B-944F-BF6E-D0B800A58312}">
      <dgm:prSet phldrT="[Text]" custT="1"/>
      <dgm:spPr/>
      <dgm:t>
        <a:bodyPr/>
        <a:lstStyle/>
        <a:p>
          <a:r>
            <a:rPr lang="en-US" sz="2000" baseline="0" dirty="0"/>
            <a:t>12</a:t>
          </a:r>
          <a:r>
            <a:rPr lang="en-US" sz="2000" baseline="30000" dirty="0"/>
            <a:t>th</a:t>
          </a:r>
          <a:r>
            <a:rPr lang="en-US" sz="2000" baseline="0" dirty="0"/>
            <a:t> AP Government and AP Macro Economics</a:t>
          </a:r>
          <a:endParaRPr lang="en-US" sz="2000" dirty="0"/>
        </a:p>
      </dgm:t>
    </dgm:pt>
    <dgm:pt modelId="{7B955C1E-CE35-144E-9D34-F0A4ED09AF61}" type="parTrans" cxnId="{5BA99684-FBED-8447-BEA9-A882CF4776BC}">
      <dgm:prSet/>
      <dgm:spPr/>
      <dgm:t>
        <a:bodyPr/>
        <a:lstStyle/>
        <a:p>
          <a:endParaRPr lang="en-US"/>
        </a:p>
      </dgm:t>
    </dgm:pt>
    <dgm:pt modelId="{26444049-3D8B-824D-9DC2-1070FA5AD212}" type="sibTrans" cxnId="{5BA99684-FBED-8447-BEA9-A882CF4776BC}">
      <dgm:prSet/>
      <dgm:spPr/>
      <dgm:t>
        <a:bodyPr/>
        <a:lstStyle/>
        <a:p>
          <a:endParaRPr lang="en-US"/>
        </a:p>
      </dgm:t>
    </dgm:pt>
    <dgm:pt modelId="{F2EFC486-CF8B-824C-AC7E-DDFE6405F3C3}">
      <dgm:prSet phldrT="[Text]" custT="1"/>
      <dgm:spPr/>
      <dgm:t>
        <a:bodyPr/>
        <a:lstStyle/>
        <a:p>
          <a:r>
            <a:rPr lang="en-US" sz="2000" dirty="0"/>
            <a:t> 9</a:t>
          </a:r>
          <a:r>
            <a:rPr lang="en-US" sz="2000" baseline="30000" dirty="0"/>
            <a:t>th</a:t>
          </a:r>
          <a:r>
            <a:rPr lang="en-US" sz="2000" dirty="0"/>
            <a:t> World History Honors</a:t>
          </a:r>
        </a:p>
      </dgm:t>
    </dgm:pt>
    <dgm:pt modelId="{812AFDF7-B24C-6940-A510-FD8C86941274}" type="parTrans" cxnId="{3E29AA87-169B-4140-9D9B-B5F8CC7E7CE2}">
      <dgm:prSet/>
      <dgm:spPr/>
      <dgm:t>
        <a:bodyPr/>
        <a:lstStyle/>
        <a:p>
          <a:endParaRPr lang="en-US"/>
        </a:p>
      </dgm:t>
    </dgm:pt>
    <dgm:pt modelId="{A7B07856-4D03-6D4E-BF7D-9E9CA7A6FB45}" type="sibTrans" cxnId="{3E29AA87-169B-4140-9D9B-B5F8CC7E7CE2}">
      <dgm:prSet/>
      <dgm:spPr/>
      <dgm:t>
        <a:bodyPr/>
        <a:lstStyle/>
        <a:p>
          <a:endParaRPr lang="en-US"/>
        </a:p>
      </dgm:t>
    </dgm:pt>
    <dgm:pt modelId="{148C90AC-C921-DE4B-9032-FFA815E18961}">
      <dgm:prSet phldrT="[Text]" custT="1"/>
      <dgm:spPr/>
      <dgm:t>
        <a:bodyPr/>
        <a:lstStyle/>
        <a:p>
          <a:r>
            <a:rPr lang="en-US" sz="2000" dirty="0"/>
            <a:t>10</a:t>
          </a:r>
          <a:r>
            <a:rPr lang="en-US" sz="2000" baseline="30000" dirty="0"/>
            <a:t>th</a:t>
          </a:r>
          <a:r>
            <a:rPr lang="en-US" sz="2000" dirty="0"/>
            <a:t>  A.P. Human Geography (elective)</a:t>
          </a:r>
        </a:p>
      </dgm:t>
    </dgm:pt>
    <dgm:pt modelId="{BE6CE683-1434-8D4C-9C4F-28F1FA8319CC}" type="parTrans" cxnId="{CB96184F-1DB1-A242-A63A-596389EC23EA}">
      <dgm:prSet/>
      <dgm:spPr/>
      <dgm:t>
        <a:bodyPr/>
        <a:lstStyle/>
        <a:p>
          <a:endParaRPr lang="en-US"/>
        </a:p>
      </dgm:t>
    </dgm:pt>
    <dgm:pt modelId="{A89166ED-3966-4848-BDB6-A11C49F0B4A5}" type="sibTrans" cxnId="{CB96184F-1DB1-A242-A63A-596389EC23EA}">
      <dgm:prSet/>
      <dgm:spPr/>
      <dgm:t>
        <a:bodyPr/>
        <a:lstStyle/>
        <a:p>
          <a:endParaRPr lang="en-US"/>
        </a:p>
      </dgm:t>
    </dgm:pt>
    <dgm:pt modelId="{96531496-0A34-9F4D-A804-C72AA289C2A3}">
      <dgm:prSet phldrT="[Text]" custT="1"/>
      <dgm:spPr/>
      <dgm:t>
        <a:bodyPr/>
        <a:lstStyle/>
        <a:p>
          <a:r>
            <a:rPr lang="en-US" sz="2000" dirty="0"/>
            <a:t>11</a:t>
          </a:r>
          <a:r>
            <a:rPr lang="en-US" sz="2000" baseline="30000" dirty="0"/>
            <a:t>th </a:t>
          </a:r>
          <a:r>
            <a:rPr lang="en-US" sz="2000" dirty="0"/>
            <a:t>AP U.S. History</a:t>
          </a:r>
        </a:p>
      </dgm:t>
    </dgm:pt>
    <dgm:pt modelId="{1B89FE6F-2588-5F4E-AFF2-35FD9E410CA4}" type="parTrans" cxnId="{ECD4D828-3593-4F44-AD2A-CE75500C5785}">
      <dgm:prSet/>
      <dgm:spPr/>
      <dgm:t>
        <a:bodyPr/>
        <a:lstStyle/>
        <a:p>
          <a:endParaRPr lang="en-US"/>
        </a:p>
      </dgm:t>
    </dgm:pt>
    <dgm:pt modelId="{0FFFD758-D4CE-ED47-82F4-39C18B33B8BC}" type="sibTrans" cxnId="{ECD4D828-3593-4F44-AD2A-CE75500C5785}">
      <dgm:prSet/>
      <dgm:spPr/>
      <dgm:t>
        <a:bodyPr/>
        <a:lstStyle/>
        <a:p>
          <a:endParaRPr lang="en-US"/>
        </a:p>
      </dgm:t>
    </dgm:pt>
    <dgm:pt modelId="{49217568-5A77-D04B-902A-2EDB9E0AABD4}">
      <dgm:prSet phldrT="[Text]" custT="1"/>
      <dgm:spPr/>
      <dgm:t>
        <a:bodyPr/>
        <a:lstStyle/>
        <a:p>
          <a:r>
            <a:rPr lang="en-US" sz="2000" dirty="0"/>
            <a:t>12</a:t>
          </a:r>
          <a:r>
            <a:rPr lang="en-US" sz="2000" baseline="30000" dirty="0"/>
            <a:t>th</a:t>
          </a:r>
          <a:r>
            <a:rPr lang="en-US" sz="2000" dirty="0"/>
            <a:t> AP Government AP Macro Economics </a:t>
          </a:r>
        </a:p>
      </dgm:t>
    </dgm:pt>
    <dgm:pt modelId="{BCAC6040-A2A3-AD46-B937-DCAEEB6CA787}" type="parTrans" cxnId="{BDD216F0-DB13-8E4C-8C2E-AE60C094D47A}">
      <dgm:prSet/>
      <dgm:spPr/>
      <dgm:t>
        <a:bodyPr/>
        <a:lstStyle/>
        <a:p>
          <a:endParaRPr lang="en-US"/>
        </a:p>
      </dgm:t>
    </dgm:pt>
    <dgm:pt modelId="{1017CD3F-2BCC-CF49-9E2C-5346EFEF9DCA}" type="sibTrans" cxnId="{BDD216F0-DB13-8E4C-8C2E-AE60C094D47A}">
      <dgm:prSet/>
      <dgm:spPr/>
      <dgm:t>
        <a:bodyPr/>
        <a:lstStyle/>
        <a:p>
          <a:endParaRPr lang="en-US"/>
        </a:p>
      </dgm:t>
    </dgm:pt>
    <dgm:pt modelId="{EF0073CF-3772-DE47-8802-CE45AD82DC41}">
      <dgm:prSet phldrT="[Text]" custT="1"/>
      <dgm:spPr/>
      <dgm:t>
        <a:bodyPr/>
        <a:lstStyle/>
        <a:p>
          <a:r>
            <a:rPr lang="en-US" sz="2000" dirty="0"/>
            <a:t>8</a:t>
          </a:r>
          <a:r>
            <a:rPr lang="en-US" sz="2000" baseline="30000" dirty="0"/>
            <a:t>th</a:t>
          </a:r>
          <a:r>
            <a:rPr lang="en-US" sz="2000" dirty="0"/>
            <a:t> Adv U.S History</a:t>
          </a:r>
          <a:endParaRPr lang="en-US" dirty="0"/>
        </a:p>
      </dgm:t>
    </dgm:pt>
    <dgm:pt modelId="{D5C3F134-DCEF-D64F-BEDA-24BDB9CF9E41}" type="parTrans" cxnId="{CE459041-F08F-D746-8A06-562B3C7727C2}">
      <dgm:prSet/>
      <dgm:spPr/>
      <dgm:t>
        <a:bodyPr/>
        <a:lstStyle/>
        <a:p>
          <a:endParaRPr lang="en-US"/>
        </a:p>
      </dgm:t>
    </dgm:pt>
    <dgm:pt modelId="{54863AEB-C0B0-A44C-A531-F8D169212954}" type="sibTrans" cxnId="{CE459041-F08F-D746-8A06-562B3C7727C2}">
      <dgm:prSet/>
      <dgm:spPr/>
      <dgm:t>
        <a:bodyPr/>
        <a:lstStyle/>
        <a:p>
          <a:endParaRPr lang="en-US"/>
        </a:p>
      </dgm:t>
    </dgm:pt>
    <dgm:pt modelId="{380883D8-CA6E-F345-A922-7135C25F836E}">
      <dgm:prSet phldrT="[Text]" custT="1"/>
      <dgm:spPr/>
      <dgm:t>
        <a:bodyPr/>
        <a:lstStyle/>
        <a:p>
          <a:r>
            <a:rPr lang="en-US" sz="2000" dirty="0"/>
            <a:t>9</a:t>
          </a:r>
          <a:r>
            <a:rPr lang="en-US" sz="2000" baseline="30000" dirty="0"/>
            <a:t>th </a:t>
          </a:r>
          <a:r>
            <a:rPr lang="en-US" sz="2000" dirty="0"/>
            <a:t> No required course</a:t>
          </a:r>
        </a:p>
      </dgm:t>
    </dgm:pt>
    <dgm:pt modelId="{8D2045BE-7F63-0D4F-A28C-8C72BE6982BB}" type="parTrans" cxnId="{772F5C16-E20B-CA47-B5F3-03AE54A069FC}">
      <dgm:prSet/>
      <dgm:spPr/>
      <dgm:t>
        <a:bodyPr/>
        <a:lstStyle/>
        <a:p>
          <a:endParaRPr lang="en-US"/>
        </a:p>
      </dgm:t>
    </dgm:pt>
    <dgm:pt modelId="{6005E31A-5EA4-114C-AC78-5E3AD390B18A}" type="sibTrans" cxnId="{772F5C16-E20B-CA47-B5F3-03AE54A069FC}">
      <dgm:prSet/>
      <dgm:spPr/>
      <dgm:t>
        <a:bodyPr/>
        <a:lstStyle/>
        <a:p>
          <a:endParaRPr lang="en-US"/>
        </a:p>
      </dgm:t>
    </dgm:pt>
    <dgm:pt modelId="{8E17C7B3-273C-3242-99F2-8CB7CCF80BD9}">
      <dgm:prSet phldrT="[Text]" custT="1"/>
      <dgm:spPr/>
      <dgm:t>
        <a:bodyPr/>
        <a:lstStyle/>
        <a:p>
          <a:r>
            <a:rPr lang="en-US" sz="2000" dirty="0"/>
            <a:t>11</a:t>
          </a:r>
          <a:r>
            <a:rPr lang="en-US" sz="2000" baseline="30000" dirty="0"/>
            <a:t>th</a:t>
          </a:r>
          <a:r>
            <a:rPr lang="en-US" sz="2000" dirty="0"/>
            <a:t> US History or US History Honors </a:t>
          </a:r>
        </a:p>
      </dgm:t>
    </dgm:pt>
    <dgm:pt modelId="{F9148F89-3F2D-464B-8220-06BA8B0E42E3}" type="parTrans" cxnId="{54DB6A09-4E13-AB4B-A3CC-CB3C56FF5C35}">
      <dgm:prSet/>
      <dgm:spPr/>
      <dgm:t>
        <a:bodyPr/>
        <a:lstStyle/>
        <a:p>
          <a:endParaRPr lang="en-US"/>
        </a:p>
      </dgm:t>
    </dgm:pt>
    <dgm:pt modelId="{16483DA6-0587-F34D-964C-BBEAAC65E3CB}" type="sibTrans" cxnId="{54DB6A09-4E13-AB4B-A3CC-CB3C56FF5C35}">
      <dgm:prSet/>
      <dgm:spPr/>
      <dgm:t>
        <a:bodyPr/>
        <a:lstStyle/>
        <a:p>
          <a:endParaRPr lang="en-US"/>
        </a:p>
      </dgm:t>
    </dgm:pt>
    <dgm:pt modelId="{A411ABF6-8670-D843-89F7-27A3C60E596D}">
      <dgm:prSet phldrT="[Text]" custT="1"/>
      <dgm:spPr/>
      <dgm:t>
        <a:bodyPr/>
        <a:lstStyle/>
        <a:p>
          <a:r>
            <a:rPr lang="en-US" sz="2000" dirty="0"/>
            <a:t>12</a:t>
          </a:r>
          <a:r>
            <a:rPr lang="en-US" sz="2000" baseline="30000" dirty="0"/>
            <a:t>th</a:t>
          </a:r>
          <a:r>
            <a:rPr lang="en-US" sz="2000" dirty="0"/>
            <a:t> Econ/Gov or Econ/Gov Honors</a:t>
          </a:r>
        </a:p>
      </dgm:t>
    </dgm:pt>
    <dgm:pt modelId="{E6D1D23F-8428-B047-A552-CCE7F2C1B442}" type="parTrans" cxnId="{239A7547-0C84-F049-8EA4-532BD964D13B}">
      <dgm:prSet/>
      <dgm:spPr/>
      <dgm:t>
        <a:bodyPr/>
        <a:lstStyle/>
        <a:p>
          <a:endParaRPr lang="en-US"/>
        </a:p>
      </dgm:t>
    </dgm:pt>
    <dgm:pt modelId="{20F7B57B-9524-5440-8591-B4226D56E44E}" type="sibTrans" cxnId="{239A7547-0C84-F049-8EA4-532BD964D13B}">
      <dgm:prSet/>
      <dgm:spPr/>
      <dgm:t>
        <a:bodyPr/>
        <a:lstStyle/>
        <a:p>
          <a:endParaRPr lang="en-US"/>
        </a:p>
      </dgm:t>
    </dgm:pt>
    <dgm:pt modelId="{5DC0A6CB-D3F6-FC44-8B6F-D61E16BE219B}">
      <dgm:prSet phldrT="[Text]" custT="1"/>
      <dgm:spPr/>
      <dgm:t>
        <a:bodyPr/>
        <a:lstStyle/>
        <a:p>
          <a:r>
            <a:rPr lang="en-US" sz="2000" dirty="0"/>
            <a:t>8</a:t>
          </a:r>
          <a:r>
            <a:rPr lang="en-US" sz="2000" baseline="30000" dirty="0"/>
            <a:t>th</a:t>
          </a:r>
          <a:r>
            <a:rPr lang="en-US" sz="2000" dirty="0"/>
            <a:t> Adv U.S History</a:t>
          </a:r>
          <a:endParaRPr lang="en-US" dirty="0"/>
        </a:p>
      </dgm:t>
    </dgm:pt>
    <dgm:pt modelId="{48AC948B-2446-5D4D-A5C4-439F2D5D7B94}" type="parTrans" cxnId="{8CD810F1-7A9D-0E4C-BFCE-5C5A9FB41372}">
      <dgm:prSet/>
      <dgm:spPr/>
      <dgm:t>
        <a:bodyPr/>
        <a:lstStyle/>
        <a:p>
          <a:endParaRPr lang="en-US"/>
        </a:p>
      </dgm:t>
    </dgm:pt>
    <dgm:pt modelId="{28E198E9-3CB4-8445-A6A1-6924138CF74C}" type="sibTrans" cxnId="{8CD810F1-7A9D-0E4C-BFCE-5C5A9FB41372}">
      <dgm:prSet/>
      <dgm:spPr/>
      <dgm:t>
        <a:bodyPr/>
        <a:lstStyle/>
        <a:p>
          <a:endParaRPr lang="en-US"/>
        </a:p>
      </dgm:t>
    </dgm:pt>
    <dgm:pt modelId="{C99D256B-7E1C-2842-B7B3-6EEA60FAA141}">
      <dgm:prSet phldrT="[Text]" custT="1"/>
      <dgm:spPr/>
      <dgm:t>
        <a:bodyPr/>
        <a:lstStyle/>
        <a:p>
          <a:r>
            <a:rPr lang="en-US" sz="2000" dirty="0"/>
            <a:t>10</a:t>
          </a:r>
          <a:r>
            <a:rPr lang="en-US" sz="2000" baseline="30000" dirty="0"/>
            <a:t>th</a:t>
          </a:r>
          <a:r>
            <a:rPr lang="en-US" sz="2000" dirty="0"/>
            <a:t> World History or World History Honors</a:t>
          </a:r>
        </a:p>
      </dgm:t>
    </dgm:pt>
    <dgm:pt modelId="{1A1B5991-862A-BC4B-8C63-3206A04933B4}" type="parTrans" cxnId="{5D7BBDA2-0683-C549-A18A-ACA2ECCD1F86}">
      <dgm:prSet/>
      <dgm:spPr/>
      <dgm:t>
        <a:bodyPr/>
        <a:lstStyle/>
        <a:p>
          <a:endParaRPr lang="en-US"/>
        </a:p>
      </dgm:t>
    </dgm:pt>
    <dgm:pt modelId="{69FEA6BC-139F-DD41-98AC-39C4877C4723}" type="sibTrans" cxnId="{5D7BBDA2-0683-C549-A18A-ACA2ECCD1F86}">
      <dgm:prSet/>
      <dgm:spPr/>
      <dgm:t>
        <a:bodyPr/>
        <a:lstStyle/>
        <a:p>
          <a:endParaRPr lang="en-US"/>
        </a:p>
      </dgm:t>
    </dgm:pt>
    <dgm:pt modelId="{20433540-996F-564F-848C-95E280604200}" type="pres">
      <dgm:prSet presAssocID="{54B79C2B-743B-804A-9FE9-FB33F340AF95}" presName="Name0" presStyleCnt="0">
        <dgm:presLayoutVars>
          <dgm:dir/>
          <dgm:animLvl val="lvl"/>
          <dgm:resizeHandles val="exact"/>
        </dgm:presLayoutVars>
      </dgm:prSet>
      <dgm:spPr/>
    </dgm:pt>
    <dgm:pt modelId="{785C05B0-E4D9-A24B-9B3D-1921B2C04BBB}" type="pres">
      <dgm:prSet presAssocID="{99D9ACF3-3104-3E41-8586-F9F81D03FADC}" presName="composite" presStyleCnt="0"/>
      <dgm:spPr/>
    </dgm:pt>
    <dgm:pt modelId="{8B83B852-8E48-0F4C-A09D-D42D7A94B23A}" type="pres">
      <dgm:prSet presAssocID="{99D9ACF3-3104-3E41-8586-F9F81D03FADC}" presName="parTx" presStyleLbl="alignNode1" presStyleIdx="0" presStyleCnt="3" custScaleX="116761">
        <dgm:presLayoutVars>
          <dgm:chMax val="0"/>
          <dgm:chPref val="0"/>
          <dgm:bulletEnabled val="1"/>
        </dgm:presLayoutVars>
      </dgm:prSet>
      <dgm:spPr/>
    </dgm:pt>
    <dgm:pt modelId="{1444EB89-7264-2940-824B-B77AE232B5C8}" type="pres">
      <dgm:prSet presAssocID="{99D9ACF3-3104-3E41-8586-F9F81D03FADC}" presName="desTx" presStyleLbl="alignAccFollowNode1" presStyleIdx="0" presStyleCnt="3" custScaleX="115683">
        <dgm:presLayoutVars>
          <dgm:bulletEnabled val="1"/>
        </dgm:presLayoutVars>
      </dgm:prSet>
      <dgm:spPr/>
    </dgm:pt>
    <dgm:pt modelId="{F6020168-2E3F-0C46-8F4E-7E57487E406A}" type="pres">
      <dgm:prSet presAssocID="{A873BCB4-86BB-D34D-8BED-3530234CE068}" presName="space" presStyleCnt="0"/>
      <dgm:spPr/>
    </dgm:pt>
    <dgm:pt modelId="{C8320F7B-88F1-A041-8546-B2D2ACD5D6EB}" type="pres">
      <dgm:prSet presAssocID="{5DC0A6CB-D3F6-FC44-8B6F-D61E16BE219B}" presName="composite" presStyleCnt="0"/>
      <dgm:spPr/>
    </dgm:pt>
    <dgm:pt modelId="{ED5D6A65-ADC6-EE46-BEBC-CA610F938675}" type="pres">
      <dgm:prSet presAssocID="{5DC0A6CB-D3F6-FC44-8B6F-D61E16BE219B}" presName="parTx" presStyleLbl="alignNode1" presStyleIdx="1" presStyleCnt="3">
        <dgm:presLayoutVars>
          <dgm:chMax val="0"/>
          <dgm:chPref val="0"/>
          <dgm:bulletEnabled val="1"/>
        </dgm:presLayoutVars>
      </dgm:prSet>
      <dgm:spPr/>
    </dgm:pt>
    <dgm:pt modelId="{B8CFC0B1-A472-0048-9C65-816DD969E7DB}" type="pres">
      <dgm:prSet presAssocID="{5DC0A6CB-D3F6-FC44-8B6F-D61E16BE219B}" presName="desTx" presStyleLbl="alignAccFollowNode1" presStyleIdx="1" presStyleCnt="3">
        <dgm:presLayoutVars>
          <dgm:bulletEnabled val="1"/>
        </dgm:presLayoutVars>
      </dgm:prSet>
      <dgm:spPr/>
    </dgm:pt>
    <dgm:pt modelId="{298DBF51-9E38-454C-A654-52800CD36496}" type="pres">
      <dgm:prSet presAssocID="{28E198E9-3CB4-8445-A6A1-6924138CF74C}" presName="space" presStyleCnt="0"/>
      <dgm:spPr/>
    </dgm:pt>
    <dgm:pt modelId="{22732742-EC6B-7045-A8C7-9EA79C4EDD9E}" type="pres">
      <dgm:prSet presAssocID="{EF0073CF-3772-DE47-8802-CE45AD82DC41}" presName="composite" presStyleCnt="0"/>
      <dgm:spPr/>
    </dgm:pt>
    <dgm:pt modelId="{D7AB7244-EF62-2240-AAA7-791507E1A836}" type="pres">
      <dgm:prSet presAssocID="{EF0073CF-3772-DE47-8802-CE45AD82DC41}" presName="parTx" presStyleLbl="alignNode1" presStyleIdx="2" presStyleCnt="3">
        <dgm:presLayoutVars>
          <dgm:chMax val="0"/>
          <dgm:chPref val="0"/>
          <dgm:bulletEnabled val="1"/>
        </dgm:presLayoutVars>
      </dgm:prSet>
      <dgm:spPr/>
    </dgm:pt>
    <dgm:pt modelId="{AB29F77E-0933-B242-9C01-510D9AEDEF25}" type="pres">
      <dgm:prSet presAssocID="{EF0073CF-3772-DE47-8802-CE45AD82DC41}" presName="desTx" presStyleLbl="alignAccFollowNode1" presStyleIdx="2" presStyleCnt="3">
        <dgm:presLayoutVars>
          <dgm:bulletEnabled val="1"/>
        </dgm:presLayoutVars>
      </dgm:prSet>
      <dgm:spPr/>
    </dgm:pt>
  </dgm:ptLst>
  <dgm:cxnLst>
    <dgm:cxn modelId="{BDCDD507-F703-5345-B783-3E7B63F5A94F}" type="presOf" srcId="{380883D8-CA6E-F345-A922-7135C25F836E}" destId="{1444EB89-7264-2940-824B-B77AE232B5C8}" srcOrd="0" destOrd="0" presId="urn:microsoft.com/office/officeart/2005/8/layout/hList1"/>
    <dgm:cxn modelId="{54DB6A09-4E13-AB4B-A3CC-CB3C56FF5C35}" srcId="{99D9ACF3-3104-3E41-8586-F9F81D03FADC}" destId="{8E17C7B3-273C-3242-99F2-8CB7CCF80BD9}" srcOrd="2" destOrd="0" parTransId="{F9148F89-3F2D-464B-8220-06BA8B0E42E3}" sibTransId="{16483DA6-0587-F34D-964C-BBEAAC65E3CB}"/>
    <dgm:cxn modelId="{A86A6E0B-EF51-E24E-964F-479FB5F6D8E6}" srcId="{EF0073CF-3772-DE47-8802-CE45AD82DC41}" destId="{87634377-1CE8-1444-AD99-F26CC71162D4}" srcOrd="0" destOrd="0" parTransId="{79C4BAE2-B1C3-5C4F-8027-7359D6BA5309}" sibTransId="{D8000D51-939D-234F-B7B9-33AE9DEE4589}"/>
    <dgm:cxn modelId="{48CBEC10-B32D-2645-875B-8A806DF53175}" type="presOf" srcId="{87634377-1CE8-1444-AD99-F26CC71162D4}" destId="{AB29F77E-0933-B242-9C01-510D9AEDEF25}" srcOrd="0" destOrd="0" presId="urn:microsoft.com/office/officeart/2005/8/layout/hList1"/>
    <dgm:cxn modelId="{772F5C16-E20B-CA47-B5F3-03AE54A069FC}" srcId="{99D9ACF3-3104-3E41-8586-F9F81D03FADC}" destId="{380883D8-CA6E-F345-A922-7135C25F836E}" srcOrd="0" destOrd="0" parTransId="{8D2045BE-7F63-0D4F-A28C-8C72BE6982BB}" sibTransId="{6005E31A-5EA4-114C-AC78-5E3AD390B18A}"/>
    <dgm:cxn modelId="{78C2421E-4754-D54C-A327-5EB33A947849}" type="presOf" srcId="{02715739-37E5-524B-87B4-0782D8A6CAD2}" destId="{AB29F77E-0933-B242-9C01-510D9AEDEF25}" srcOrd="0" destOrd="2" presId="urn:microsoft.com/office/officeart/2005/8/layout/hList1"/>
    <dgm:cxn modelId="{56BDF520-EDBE-2A45-8B6C-EEE825B09A50}" srcId="{EF0073CF-3772-DE47-8802-CE45AD82DC41}" destId="{90D30BB5-CF54-AD46-8AA1-3D0C663E4AB5}" srcOrd="1" destOrd="0" parTransId="{32413111-CB7F-D643-A892-8CE49B9602DD}" sibTransId="{4988CBB4-2BA0-CC42-BF17-98B2F412D30F}"/>
    <dgm:cxn modelId="{68F67222-B135-B24F-B3AF-A408CAAFA101}" type="presOf" srcId="{EF0073CF-3772-DE47-8802-CE45AD82DC41}" destId="{D7AB7244-EF62-2240-AAA7-791507E1A836}" srcOrd="0" destOrd="0" presId="urn:microsoft.com/office/officeart/2005/8/layout/hList1"/>
    <dgm:cxn modelId="{ECD4D828-3593-4F44-AD2A-CE75500C5785}" srcId="{5DC0A6CB-D3F6-FC44-8B6F-D61E16BE219B}" destId="{96531496-0A34-9F4D-A804-C72AA289C2A3}" srcOrd="2" destOrd="0" parTransId="{1B89FE6F-2588-5F4E-AFF2-35FD9E410CA4}" sibTransId="{0FFFD758-D4CE-ED47-82F4-39C18B33B8BC}"/>
    <dgm:cxn modelId="{E413D231-DDCA-204C-B738-ADEEB203BCD3}" type="presOf" srcId="{49217568-5A77-D04B-902A-2EDB9E0AABD4}" destId="{B8CFC0B1-A472-0048-9C65-816DD969E7DB}" srcOrd="0" destOrd="3" presId="urn:microsoft.com/office/officeart/2005/8/layout/hList1"/>
    <dgm:cxn modelId="{0E161734-0E00-B64C-8DD1-DF390CAF446D}" srcId="{54B79C2B-743B-804A-9FE9-FB33F340AF95}" destId="{99D9ACF3-3104-3E41-8586-F9F81D03FADC}" srcOrd="0" destOrd="0" parTransId="{C15C99ED-08B2-5C4E-A7CB-A7425CEEFC00}" sibTransId="{A873BCB4-86BB-D34D-8BED-3530234CE068}"/>
    <dgm:cxn modelId="{CE459041-F08F-D746-8A06-562B3C7727C2}" srcId="{54B79C2B-743B-804A-9FE9-FB33F340AF95}" destId="{EF0073CF-3772-DE47-8802-CE45AD82DC41}" srcOrd="2" destOrd="0" parTransId="{D5C3F134-DCEF-D64F-BEDA-24BDB9CF9E41}" sibTransId="{54863AEB-C0B0-A44C-A531-F8D169212954}"/>
    <dgm:cxn modelId="{B575A946-208E-A747-9E83-FD4BA34F74AC}" type="presOf" srcId="{96531496-0A34-9F4D-A804-C72AA289C2A3}" destId="{B8CFC0B1-A472-0048-9C65-816DD969E7DB}" srcOrd="0" destOrd="2" presId="urn:microsoft.com/office/officeart/2005/8/layout/hList1"/>
    <dgm:cxn modelId="{239A7547-0C84-F049-8EA4-532BD964D13B}" srcId="{99D9ACF3-3104-3E41-8586-F9F81D03FADC}" destId="{A411ABF6-8670-D843-89F7-27A3C60E596D}" srcOrd="3" destOrd="0" parTransId="{E6D1D23F-8428-B047-A552-CCE7F2C1B442}" sibTransId="{20F7B57B-9524-5440-8591-B4226D56E44E}"/>
    <dgm:cxn modelId="{CB96184F-1DB1-A242-A63A-596389EC23EA}" srcId="{5DC0A6CB-D3F6-FC44-8B6F-D61E16BE219B}" destId="{148C90AC-C921-DE4B-9032-FFA815E18961}" srcOrd="1" destOrd="0" parTransId="{BE6CE683-1434-8D4C-9C4F-28F1FA8319CC}" sibTransId="{A89166ED-3966-4848-BDB6-A11C49F0B4A5}"/>
    <dgm:cxn modelId="{BD0F9B71-5CFF-0F4F-822A-FBAD39341401}" type="presOf" srcId="{99D9ACF3-3104-3E41-8586-F9F81D03FADC}" destId="{8B83B852-8E48-0F4C-A09D-D42D7A94B23A}" srcOrd="0" destOrd="0" presId="urn:microsoft.com/office/officeart/2005/8/layout/hList1"/>
    <dgm:cxn modelId="{5BA99684-FBED-8447-BEA9-A882CF4776BC}" srcId="{EF0073CF-3772-DE47-8802-CE45AD82DC41}" destId="{89774B72-071B-944F-BF6E-D0B800A58312}" srcOrd="3" destOrd="0" parTransId="{7B955C1E-CE35-144E-9D34-F0A4ED09AF61}" sibTransId="{26444049-3D8B-824D-9DC2-1070FA5AD212}"/>
    <dgm:cxn modelId="{3E29AA87-169B-4140-9D9B-B5F8CC7E7CE2}" srcId="{5DC0A6CB-D3F6-FC44-8B6F-D61E16BE219B}" destId="{F2EFC486-CF8B-824C-AC7E-DDFE6405F3C3}" srcOrd="0" destOrd="0" parTransId="{812AFDF7-B24C-6940-A510-FD8C86941274}" sibTransId="{A7B07856-4D03-6D4E-BF7D-9E9CA7A6FB45}"/>
    <dgm:cxn modelId="{8E207288-8926-284E-85FE-27E93248CCFC}" type="presOf" srcId="{5DC0A6CB-D3F6-FC44-8B6F-D61E16BE219B}" destId="{ED5D6A65-ADC6-EE46-BEBC-CA610F938675}" srcOrd="0" destOrd="0" presId="urn:microsoft.com/office/officeart/2005/8/layout/hList1"/>
    <dgm:cxn modelId="{C9CFD093-2692-314F-AA78-E28BDDE7C5A4}" type="presOf" srcId="{A411ABF6-8670-D843-89F7-27A3C60E596D}" destId="{1444EB89-7264-2940-824B-B77AE232B5C8}" srcOrd="0" destOrd="3" presId="urn:microsoft.com/office/officeart/2005/8/layout/hList1"/>
    <dgm:cxn modelId="{F7809F98-20DA-B24A-9C27-A4D17F62FF13}" srcId="{EF0073CF-3772-DE47-8802-CE45AD82DC41}" destId="{02715739-37E5-524B-87B4-0782D8A6CAD2}" srcOrd="2" destOrd="0" parTransId="{1FBE44A2-C53D-3346-83F4-CC43FF05A68E}" sibTransId="{C4071507-277B-4F42-8CF4-3B6E69FC8404}"/>
    <dgm:cxn modelId="{5D7BBDA2-0683-C549-A18A-ACA2ECCD1F86}" srcId="{99D9ACF3-3104-3E41-8586-F9F81D03FADC}" destId="{C99D256B-7E1C-2842-B7B3-6EEA60FAA141}" srcOrd="1" destOrd="0" parTransId="{1A1B5991-862A-BC4B-8C63-3206A04933B4}" sibTransId="{69FEA6BC-139F-DD41-98AC-39C4877C4723}"/>
    <dgm:cxn modelId="{EE7D01AB-1FB5-724C-9427-6979D9B18CC6}" type="presOf" srcId="{F2EFC486-CF8B-824C-AC7E-DDFE6405F3C3}" destId="{B8CFC0B1-A472-0048-9C65-816DD969E7DB}" srcOrd="0" destOrd="0" presId="urn:microsoft.com/office/officeart/2005/8/layout/hList1"/>
    <dgm:cxn modelId="{E01B11BB-7B98-EF47-B524-32F47E8B1E36}" type="presOf" srcId="{54B79C2B-743B-804A-9FE9-FB33F340AF95}" destId="{20433540-996F-564F-848C-95E280604200}" srcOrd="0" destOrd="0" presId="urn:microsoft.com/office/officeart/2005/8/layout/hList1"/>
    <dgm:cxn modelId="{377109C6-127E-DC46-9C4D-AB75D981E3DE}" type="presOf" srcId="{148C90AC-C921-DE4B-9032-FFA815E18961}" destId="{B8CFC0B1-A472-0048-9C65-816DD969E7DB}" srcOrd="0" destOrd="1" presId="urn:microsoft.com/office/officeart/2005/8/layout/hList1"/>
    <dgm:cxn modelId="{F82D33CD-25EF-2A41-945F-ABBA18031140}" type="presOf" srcId="{89774B72-071B-944F-BF6E-D0B800A58312}" destId="{AB29F77E-0933-B242-9C01-510D9AEDEF25}" srcOrd="0" destOrd="3" presId="urn:microsoft.com/office/officeart/2005/8/layout/hList1"/>
    <dgm:cxn modelId="{C2E312D5-A77A-D34C-B4BA-1DA3155832CB}" type="presOf" srcId="{C99D256B-7E1C-2842-B7B3-6EEA60FAA141}" destId="{1444EB89-7264-2940-824B-B77AE232B5C8}" srcOrd="0" destOrd="1" presId="urn:microsoft.com/office/officeart/2005/8/layout/hList1"/>
    <dgm:cxn modelId="{BDD216F0-DB13-8E4C-8C2E-AE60C094D47A}" srcId="{5DC0A6CB-D3F6-FC44-8B6F-D61E16BE219B}" destId="{49217568-5A77-D04B-902A-2EDB9E0AABD4}" srcOrd="3" destOrd="0" parTransId="{BCAC6040-A2A3-AD46-B937-DCAEEB6CA787}" sibTransId="{1017CD3F-2BCC-CF49-9E2C-5346EFEF9DCA}"/>
    <dgm:cxn modelId="{8CD810F1-7A9D-0E4C-BFCE-5C5A9FB41372}" srcId="{54B79C2B-743B-804A-9FE9-FB33F340AF95}" destId="{5DC0A6CB-D3F6-FC44-8B6F-D61E16BE219B}" srcOrd="1" destOrd="0" parTransId="{48AC948B-2446-5D4D-A5C4-439F2D5D7B94}" sibTransId="{28E198E9-3CB4-8445-A6A1-6924138CF74C}"/>
    <dgm:cxn modelId="{B9003CF2-D257-C34E-AA0D-F2946E4FEC7C}" type="presOf" srcId="{90D30BB5-CF54-AD46-8AA1-3D0C663E4AB5}" destId="{AB29F77E-0933-B242-9C01-510D9AEDEF25}" srcOrd="0" destOrd="1" presId="urn:microsoft.com/office/officeart/2005/8/layout/hList1"/>
    <dgm:cxn modelId="{E35DD3F3-2176-A24A-B700-B7DCB705C5F9}" type="presOf" srcId="{8E17C7B3-273C-3242-99F2-8CB7CCF80BD9}" destId="{1444EB89-7264-2940-824B-B77AE232B5C8}" srcOrd="0" destOrd="2" presId="urn:microsoft.com/office/officeart/2005/8/layout/hList1"/>
    <dgm:cxn modelId="{FEC1AEF4-A2A0-2B41-BA0A-264ABC944E94}" type="presParOf" srcId="{20433540-996F-564F-848C-95E280604200}" destId="{785C05B0-E4D9-A24B-9B3D-1921B2C04BBB}" srcOrd="0" destOrd="0" presId="urn:microsoft.com/office/officeart/2005/8/layout/hList1"/>
    <dgm:cxn modelId="{2DFDCA38-4D9C-1D43-9A17-1D28000F52BA}" type="presParOf" srcId="{785C05B0-E4D9-A24B-9B3D-1921B2C04BBB}" destId="{8B83B852-8E48-0F4C-A09D-D42D7A94B23A}" srcOrd="0" destOrd="0" presId="urn:microsoft.com/office/officeart/2005/8/layout/hList1"/>
    <dgm:cxn modelId="{B1950C5C-69CB-2C4F-91F3-245809B86FDF}" type="presParOf" srcId="{785C05B0-E4D9-A24B-9B3D-1921B2C04BBB}" destId="{1444EB89-7264-2940-824B-B77AE232B5C8}" srcOrd="1" destOrd="0" presId="urn:microsoft.com/office/officeart/2005/8/layout/hList1"/>
    <dgm:cxn modelId="{C91AED70-859A-9844-A412-BF0ECE0A0D61}" type="presParOf" srcId="{20433540-996F-564F-848C-95E280604200}" destId="{F6020168-2E3F-0C46-8F4E-7E57487E406A}" srcOrd="1" destOrd="0" presId="urn:microsoft.com/office/officeart/2005/8/layout/hList1"/>
    <dgm:cxn modelId="{EEBB4EC5-D639-8247-9A6C-4DB898BF3930}" type="presParOf" srcId="{20433540-996F-564F-848C-95E280604200}" destId="{C8320F7B-88F1-A041-8546-B2D2ACD5D6EB}" srcOrd="2" destOrd="0" presId="urn:microsoft.com/office/officeart/2005/8/layout/hList1"/>
    <dgm:cxn modelId="{AEA3F4A6-CF1C-4944-AB6B-BF4D4FE38AF0}" type="presParOf" srcId="{C8320F7B-88F1-A041-8546-B2D2ACD5D6EB}" destId="{ED5D6A65-ADC6-EE46-BEBC-CA610F938675}" srcOrd="0" destOrd="0" presId="urn:microsoft.com/office/officeart/2005/8/layout/hList1"/>
    <dgm:cxn modelId="{577A2DC9-EBA7-064C-A692-71D044E4A117}" type="presParOf" srcId="{C8320F7B-88F1-A041-8546-B2D2ACD5D6EB}" destId="{B8CFC0B1-A472-0048-9C65-816DD969E7DB}" srcOrd="1" destOrd="0" presId="urn:microsoft.com/office/officeart/2005/8/layout/hList1"/>
    <dgm:cxn modelId="{FD508E8E-4273-BF45-8198-9044E30A87C2}" type="presParOf" srcId="{20433540-996F-564F-848C-95E280604200}" destId="{298DBF51-9E38-454C-A654-52800CD36496}" srcOrd="3" destOrd="0" presId="urn:microsoft.com/office/officeart/2005/8/layout/hList1"/>
    <dgm:cxn modelId="{6DE232F3-141D-E54C-9561-9A580171EE03}" type="presParOf" srcId="{20433540-996F-564F-848C-95E280604200}" destId="{22732742-EC6B-7045-A8C7-9EA79C4EDD9E}" srcOrd="4" destOrd="0" presId="urn:microsoft.com/office/officeart/2005/8/layout/hList1"/>
    <dgm:cxn modelId="{D3100118-7054-5942-A61C-744DFC4D2344}" type="presParOf" srcId="{22732742-EC6B-7045-A8C7-9EA79C4EDD9E}" destId="{D7AB7244-EF62-2240-AAA7-791507E1A836}" srcOrd="0" destOrd="0" presId="urn:microsoft.com/office/officeart/2005/8/layout/hList1"/>
    <dgm:cxn modelId="{55AA7A4E-39AB-254A-9476-EEB3F413A774}" type="presParOf" srcId="{22732742-EC6B-7045-A8C7-9EA79C4EDD9E}" destId="{AB29F77E-0933-B242-9C01-510D9AEDEF2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A6C2A7-C50F-E744-A533-F8B412A67E3E}"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1D3FFE54-7CC4-8443-A700-46BAF06C901E}">
      <dgm:prSet phldrT="[Text]" custT="1"/>
      <dgm:spPr/>
      <dgm:t>
        <a:bodyPr/>
        <a:lstStyle/>
        <a:p>
          <a:pPr algn="l"/>
          <a:r>
            <a:rPr lang="en-US" sz="1400" dirty="0"/>
            <a:t>10</a:t>
          </a:r>
          <a:r>
            <a:rPr lang="en-US" sz="1400" baseline="30000" dirty="0"/>
            <a:t>th</a:t>
          </a:r>
          <a:r>
            <a:rPr lang="en-US" sz="1400" dirty="0"/>
            <a:t> Algebra II Honors</a:t>
          </a:r>
        </a:p>
      </dgm:t>
    </dgm:pt>
    <dgm:pt modelId="{DD17FB49-CC4D-AF40-859C-E5DF67BF559E}" type="parTrans" cxnId="{29E1094A-EEB7-D641-857C-CB51D0DB6A64}">
      <dgm:prSet/>
      <dgm:spPr/>
      <dgm:t>
        <a:bodyPr/>
        <a:lstStyle/>
        <a:p>
          <a:endParaRPr lang="en-US"/>
        </a:p>
      </dgm:t>
    </dgm:pt>
    <dgm:pt modelId="{5AFC8A34-255F-EB41-BBA3-F65AEC3242FF}" type="sibTrans" cxnId="{29E1094A-EEB7-D641-857C-CB51D0DB6A64}">
      <dgm:prSet/>
      <dgm:spPr/>
      <dgm:t>
        <a:bodyPr/>
        <a:lstStyle/>
        <a:p>
          <a:endParaRPr lang="en-US"/>
        </a:p>
      </dgm:t>
    </dgm:pt>
    <dgm:pt modelId="{3F9AC23C-CEE9-EF43-9036-F616A65BE850}">
      <dgm:prSet phldrT="[Text]" custT="1"/>
      <dgm:spPr/>
      <dgm:t>
        <a:bodyPr/>
        <a:lstStyle/>
        <a:p>
          <a:pPr algn="l"/>
          <a:r>
            <a:rPr lang="en-US" sz="1400" dirty="0"/>
            <a:t>11</a:t>
          </a:r>
          <a:r>
            <a:rPr lang="en-US" sz="1400" baseline="30000" dirty="0"/>
            <a:t>th</a:t>
          </a:r>
          <a:r>
            <a:rPr lang="en-US" sz="1400" dirty="0"/>
            <a:t> Advanced Math Topics, Prob &amp; Stat Honors, or Pre-Calculus </a:t>
          </a:r>
        </a:p>
      </dgm:t>
    </dgm:pt>
    <dgm:pt modelId="{60175924-8250-AC4B-B72E-EC097134F5BB}" type="parTrans" cxnId="{A606E458-ED5E-0E4B-BD8B-C601A681A614}">
      <dgm:prSet/>
      <dgm:spPr/>
      <dgm:t>
        <a:bodyPr/>
        <a:lstStyle/>
        <a:p>
          <a:endParaRPr lang="en-US"/>
        </a:p>
      </dgm:t>
    </dgm:pt>
    <dgm:pt modelId="{B14C81A4-A2B4-8447-A3E2-2407F64134C0}" type="sibTrans" cxnId="{A606E458-ED5E-0E4B-BD8B-C601A681A614}">
      <dgm:prSet/>
      <dgm:spPr/>
      <dgm:t>
        <a:bodyPr/>
        <a:lstStyle/>
        <a:p>
          <a:endParaRPr lang="en-US"/>
        </a:p>
      </dgm:t>
    </dgm:pt>
    <dgm:pt modelId="{11796F98-7A3C-EC46-B638-8E86FCF4A593}">
      <dgm:prSet phldrT="[Text]" custT="1"/>
      <dgm:spPr/>
      <dgm:t>
        <a:bodyPr/>
        <a:lstStyle/>
        <a:p>
          <a:pPr algn="ctr"/>
          <a:r>
            <a:rPr lang="en-US" sz="1400" dirty="0"/>
            <a:t>8</a:t>
          </a:r>
          <a:r>
            <a:rPr lang="en-US" sz="1400" baseline="30000" dirty="0"/>
            <a:t>th</a:t>
          </a:r>
          <a:r>
            <a:rPr lang="en-US" sz="1400" dirty="0"/>
            <a:t> Geometry Honors</a:t>
          </a:r>
        </a:p>
      </dgm:t>
    </dgm:pt>
    <dgm:pt modelId="{A2426E4D-33E7-8446-AFC5-3C9149757434}" type="parTrans" cxnId="{B886969D-FAC4-154F-83F7-C01DDA6B837A}">
      <dgm:prSet/>
      <dgm:spPr/>
      <dgm:t>
        <a:bodyPr/>
        <a:lstStyle/>
        <a:p>
          <a:endParaRPr lang="en-US"/>
        </a:p>
      </dgm:t>
    </dgm:pt>
    <dgm:pt modelId="{03F71521-F281-794C-B969-397EEB24DFAC}" type="sibTrans" cxnId="{B886969D-FAC4-154F-83F7-C01DDA6B837A}">
      <dgm:prSet/>
      <dgm:spPr/>
      <dgm:t>
        <a:bodyPr/>
        <a:lstStyle/>
        <a:p>
          <a:endParaRPr lang="en-US"/>
        </a:p>
      </dgm:t>
    </dgm:pt>
    <dgm:pt modelId="{F4C5DBCD-D18C-3048-966B-ADFAF973210B}">
      <dgm:prSet phldrT="[Text]" custT="1"/>
      <dgm:spPr/>
      <dgm:t>
        <a:bodyPr/>
        <a:lstStyle/>
        <a:p>
          <a:pPr algn="l"/>
          <a:r>
            <a:rPr lang="en-US" sz="1400" dirty="0"/>
            <a:t>10</a:t>
          </a:r>
          <a:r>
            <a:rPr lang="en-US" sz="1400" baseline="30000" dirty="0"/>
            <a:t>th</a:t>
          </a:r>
          <a:r>
            <a:rPr lang="en-US" sz="1400" dirty="0"/>
            <a:t> Advanced Math Topics, Prob &amp; Stat Honors, or Pre-Calculus</a:t>
          </a:r>
        </a:p>
      </dgm:t>
    </dgm:pt>
    <dgm:pt modelId="{6174033C-C7F2-B949-8355-26ACD92EA63F}" type="parTrans" cxnId="{25725412-0E96-7E45-A64E-08E139D91073}">
      <dgm:prSet/>
      <dgm:spPr/>
      <dgm:t>
        <a:bodyPr/>
        <a:lstStyle/>
        <a:p>
          <a:endParaRPr lang="en-US"/>
        </a:p>
      </dgm:t>
    </dgm:pt>
    <dgm:pt modelId="{C35C8FE5-8B54-F146-935F-7D71FF63BE52}" type="sibTrans" cxnId="{25725412-0E96-7E45-A64E-08E139D91073}">
      <dgm:prSet/>
      <dgm:spPr/>
      <dgm:t>
        <a:bodyPr/>
        <a:lstStyle/>
        <a:p>
          <a:endParaRPr lang="en-US"/>
        </a:p>
      </dgm:t>
    </dgm:pt>
    <dgm:pt modelId="{10C27EC4-0BF6-1F40-8473-F2C5BFD04C04}">
      <dgm:prSet phldrT="[Text]" custT="1"/>
      <dgm:spPr/>
      <dgm:t>
        <a:bodyPr/>
        <a:lstStyle/>
        <a:p>
          <a:pPr algn="l"/>
          <a:r>
            <a:rPr lang="en-US" sz="1400" dirty="0"/>
            <a:t>12</a:t>
          </a:r>
          <a:r>
            <a:rPr lang="en-US" sz="1400" baseline="30000" dirty="0"/>
            <a:t>th</a:t>
          </a:r>
          <a:r>
            <a:rPr lang="en-US" sz="1400" dirty="0"/>
            <a:t> AP Statistics or AP Calculus</a:t>
          </a:r>
        </a:p>
      </dgm:t>
    </dgm:pt>
    <dgm:pt modelId="{B0F8B096-EEBB-D444-BAC5-87109271F066}" type="parTrans" cxnId="{4F7F91AF-4CEA-8A4C-98B5-DE35C153D3C1}">
      <dgm:prSet/>
      <dgm:spPr/>
      <dgm:t>
        <a:bodyPr/>
        <a:lstStyle/>
        <a:p>
          <a:endParaRPr lang="en-US"/>
        </a:p>
      </dgm:t>
    </dgm:pt>
    <dgm:pt modelId="{7661C344-B3CD-3F4A-94A0-B2D045530ABE}" type="sibTrans" cxnId="{4F7F91AF-4CEA-8A4C-98B5-DE35C153D3C1}">
      <dgm:prSet/>
      <dgm:spPr/>
      <dgm:t>
        <a:bodyPr/>
        <a:lstStyle/>
        <a:p>
          <a:endParaRPr lang="en-US"/>
        </a:p>
      </dgm:t>
    </dgm:pt>
    <dgm:pt modelId="{B6669C5C-3E5A-AA4E-AC4F-0045721FBB6D}">
      <dgm:prSet phldrT="[Text]" custT="1"/>
      <dgm:spPr/>
      <dgm:t>
        <a:bodyPr/>
        <a:lstStyle/>
        <a:p>
          <a:pPr algn="l"/>
          <a:r>
            <a:rPr lang="en-US" sz="1400" dirty="0"/>
            <a:t>10</a:t>
          </a:r>
          <a:r>
            <a:rPr lang="en-US" sz="1400" baseline="30000" dirty="0"/>
            <a:t>th</a:t>
          </a:r>
          <a:r>
            <a:rPr lang="en-US" sz="1400" dirty="0"/>
            <a:t> Liberal Arts I</a:t>
          </a:r>
        </a:p>
      </dgm:t>
    </dgm:pt>
    <dgm:pt modelId="{16F284C3-ED32-F74A-8163-1CCEECC21B75}" type="parTrans" cxnId="{DEA0C9F2-0202-5042-B354-5934D2A880F0}">
      <dgm:prSet/>
      <dgm:spPr/>
      <dgm:t>
        <a:bodyPr/>
        <a:lstStyle/>
        <a:p>
          <a:endParaRPr lang="en-US"/>
        </a:p>
      </dgm:t>
    </dgm:pt>
    <dgm:pt modelId="{22383D5B-DE14-7D4F-BFAB-7BAE23A97780}" type="sibTrans" cxnId="{DEA0C9F2-0202-5042-B354-5934D2A880F0}">
      <dgm:prSet/>
      <dgm:spPr/>
      <dgm:t>
        <a:bodyPr/>
        <a:lstStyle/>
        <a:p>
          <a:endParaRPr lang="en-US"/>
        </a:p>
      </dgm:t>
    </dgm:pt>
    <dgm:pt modelId="{97337E37-CD3B-AA42-A9CC-22A706253360}">
      <dgm:prSet phldrT="[Text]" custT="1"/>
      <dgm:spPr/>
      <dgm:t>
        <a:bodyPr/>
        <a:lstStyle/>
        <a:p>
          <a:pPr algn="l"/>
          <a:r>
            <a:rPr lang="en-US" sz="1400" dirty="0"/>
            <a:t>11</a:t>
          </a:r>
          <a:r>
            <a:rPr lang="en-US" sz="1400" baseline="30000" dirty="0"/>
            <a:t>th</a:t>
          </a:r>
          <a:r>
            <a:rPr lang="en-US" sz="1400" dirty="0"/>
            <a:t> Geometry</a:t>
          </a:r>
        </a:p>
      </dgm:t>
    </dgm:pt>
    <dgm:pt modelId="{8DF767E7-7A19-CE42-A516-3812B02F7014}" type="parTrans" cxnId="{AA9DE7CF-0BFB-F540-9811-AFD90CD6B9A7}">
      <dgm:prSet/>
      <dgm:spPr/>
      <dgm:t>
        <a:bodyPr/>
        <a:lstStyle/>
        <a:p>
          <a:endParaRPr lang="en-US"/>
        </a:p>
      </dgm:t>
    </dgm:pt>
    <dgm:pt modelId="{B11A0430-9DA6-4646-B9F3-A3686C6AECF5}" type="sibTrans" cxnId="{AA9DE7CF-0BFB-F540-9811-AFD90CD6B9A7}">
      <dgm:prSet/>
      <dgm:spPr/>
      <dgm:t>
        <a:bodyPr/>
        <a:lstStyle/>
        <a:p>
          <a:endParaRPr lang="en-US"/>
        </a:p>
      </dgm:t>
    </dgm:pt>
    <dgm:pt modelId="{1AD118F0-76F6-1B48-8D1B-26EABD3CBD23}">
      <dgm:prSet phldrT="[Text]" custT="1"/>
      <dgm:spPr/>
      <dgm:t>
        <a:bodyPr/>
        <a:lstStyle/>
        <a:p>
          <a:pPr algn="l"/>
          <a:r>
            <a:rPr lang="en-US" sz="1400" dirty="0"/>
            <a:t>12</a:t>
          </a:r>
          <a:r>
            <a:rPr lang="en-US" sz="1400" baseline="30000" dirty="0"/>
            <a:t>th</a:t>
          </a:r>
          <a:r>
            <a:rPr lang="en-US" sz="1400" dirty="0"/>
            <a:t> Math for College Readiness</a:t>
          </a:r>
        </a:p>
      </dgm:t>
    </dgm:pt>
    <dgm:pt modelId="{7A1A0819-0BB6-D44D-9E7F-D208598857A2}" type="parTrans" cxnId="{8EC14F57-CCB6-DF48-9FC5-ADF8FF0DF158}">
      <dgm:prSet/>
      <dgm:spPr/>
      <dgm:t>
        <a:bodyPr/>
        <a:lstStyle/>
        <a:p>
          <a:endParaRPr lang="en-US"/>
        </a:p>
      </dgm:t>
    </dgm:pt>
    <dgm:pt modelId="{5D35FCC2-A43B-E44C-87C6-DDFD163A9E28}" type="sibTrans" cxnId="{8EC14F57-CCB6-DF48-9FC5-ADF8FF0DF158}">
      <dgm:prSet/>
      <dgm:spPr/>
      <dgm:t>
        <a:bodyPr/>
        <a:lstStyle/>
        <a:p>
          <a:endParaRPr lang="en-US"/>
        </a:p>
      </dgm:t>
    </dgm:pt>
    <dgm:pt modelId="{40D7341A-6F29-F54D-A93F-F50BA97E3F24}">
      <dgm:prSet phldrT="[Text]" custT="1"/>
      <dgm:spPr/>
      <dgm:t>
        <a:bodyPr/>
        <a:lstStyle/>
        <a:p>
          <a:pPr algn="l"/>
          <a:r>
            <a:rPr lang="en-US" sz="1400" dirty="0"/>
            <a:t>9</a:t>
          </a:r>
          <a:r>
            <a:rPr lang="en-US" sz="1400" baseline="30000" dirty="0"/>
            <a:t>th</a:t>
          </a:r>
          <a:r>
            <a:rPr lang="en-US" sz="1400" dirty="0"/>
            <a:t> Geometry Honors</a:t>
          </a:r>
        </a:p>
      </dgm:t>
    </dgm:pt>
    <dgm:pt modelId="{96C02868-A480-A34F-A9BA-B1862EAFA35D}" type="parTrans" cxnId="{EF9F4F18-3F8B-684C-A444-0CEDE93B5EC4}">
      <dgm:prSet/>
      <dgm:spPr/>
      <dgm:t>
        <a:bodyPr/>
        <a:lstStyle/>
        <a:p>
          <a:endParaRPr lang="en-US"/>
        </a:p>
      </dgm:t>
    </dgm:pt>
    <dgm:pt modelId="{27155CB0-8A90-EA48-B9B5-DD3B96EC49CA}" type="sibTrans" cxnId="{EF9F4F18-3F8B-684C-A444-0CEDE93B5EC4}">
      <dgm:prSet/>
      <dgm:spPr/>
      <dgm:t>
        <a:bodyPr/>
        <a:lstStyle/>
        <a:p>
          <a:endParaRPr lang="en-US"/>
        </a:p>
      </dgm:t>
    </dgm:pt>
    <dgm:pt modelId="{A97C947B-4909-9148-ABA9-A3F667BE0B69}">
      <dgm:prSet phldrT="[Text]" custT="1"/>
      <dgm:spPr/>
      <dgm:t>
        <a:bodyPr/>
        <a:lstStyle/>
        <a:p>
          <a:pPr algn="l"/>
          <a:r>
            <a:rPr lang="en-US" sz="1400" dirty="0"/>
            <a:t>9</a:t>
          </a:r>
          <a:r>
            <a:rPr lang="en-US" sz="1400" baseline="30000" dirty="0"/>
            <a:t>th</a:t>
          </a:r>
          <a:r>
            <a:rPr lang="en-US" sz="1400" dirty="0"/>
            <a:t> Algebra II Honors</a:t>
          </a:r>
        </a:p>
      </dgm:t>
    </dgm:pt>
    <dgm:pt modelId="{DF999B7C-FEEF-4349-9AAB-E96DFE52A81E}" type="parTrans" cxnId="{C5A55F3D-4F47-7346-8063-108A571B9995}">
      <dgm:prSet/>
      <dgm:spPr/>
      <dgm:t>
        <a:bodyPr/>
        <a:lstStyle/>
        <a:p>
          <a:endParaRPr lang="en-US"/>
        </a:p>
      </dgm:t>
    </dgm:pt>
    <dgm:pt modelId="{74A390F4-F970-5045-8B1C-E93ADEE647DA}" type="sibTrans" cxnId="{C5A55F3D-4F47-7346-8063-108A571B9995}">
      <dgm:prSet/>
      <dgm:spPr/>
      <dgm:t>
        <a:bodyPr/>
        <a:lstStyle/>
        <a:p>
          <a:endParaRPr lang="en-US"/>
        </a:p>
      </dgm:t>
    </dgm:pt>
    <dgm:pt modelId="{51D4CAF1-DCC6-6548-80A5-683F18070590}">
      <dgm:prSet phldrT="[Text]" custT="1"/>
      <dgm:spPr/>
      <dgm:t>
        <a:bodyPr/>
        <a:lstStyle/>
        <a:p>
          <a:pPr algn="l"/>
          <a:r>
            <a:rPr lang="en-US" sz="1400" dirty="0"/>
            <a:t>11</a:t>
          </a:r>
          <a:r>
            <a:rPr lang="en-US" sz="1400" baseline="30000" dirty="0"/>
            <a:t>th</a:t>
          </a:r>
          <a:r>
            <a:rPr lang="en-US" sz="1400" dirty="0"/>
            <a:t> AP Statistics or AP Calculus</a:t>
          </a:r>
        </a:p>
      </dgm:t>
    </dgm:pt>
    <dgm:pt modelId="{FB6E2C3C-B211-A640-8EAC-235DCC27A6A8}" type="parTrans" cxnId="{B2DC32DB-DA05-3743-B5CD-E59C7F22269A}">
      <dgm:prSet/>
      <dgm:spPr/>
      <dgm:t>
        <a:bodyPr/>
        <a:lstStyle/>
        <a:p>
          <a:endParaRPr lang="en-US"/>
        </a:p>
      </dgm:t>
    </dgm:pt>
    <dgm:pt modelId="{5A551B13-6BE8-D047-8FEE-EEA9F94BF64E}" type="sibTrans" cxnId="{B2DC32DB-DA05-3743-B5CD-E59C7F22269A}">
      <dgm:prSet/>
      <dgm:spPr/>
      <dgm:t>
        <a:bodyPr/>
        <a:lstStyle/>
        <a:p>
          <a:endParaRPr lang="en-US"/>
        </a:p>
      </dgm:t>
    </dgm:pt>
    <dgm:pt modelId="{7D5F8187-3B51-C444-8AAF-2229DB8E7700}">
      <dgm:prSet phldrT="[Text]" custT="1"/>
      <dgm:spPr/>
      <dgm:t>
        <a:bodyPr/>
        <a:lstStyle/>
        <a:p>
          <a:pPr algn="ctr"/>
          <a:r>
            <a:rPr lang="en-US" sz="1400" dirty="0"/>
            <a:t>8th Mathematics- level 4 or 5 on FSA Math </a:t>
          </a:r>
        </a:p>
      </dgm:t>
    </dgm:pt>
    <dgm:pt modelId="{B293C68A-CE39-6A49-B6D4-2C57729A03BD}" type="parTrans" cxnId="{58B37429-2E55-E247-9743-984562C0AA8A}">
      <dgm:prSet/>
      <dgm:spPr/>
      <dgm:t>
        <a:bodyPr/>
        <a:lstStyle/>
        <a:p>
          <a:endParaRPr lang="en-US"/>
        </a:p>
      </dgm:t>
    </dgm:pt>
    <dgm:pt modelId="{0E0538D1-84FC-AF40-9412-2FF6DB1100BC}" type="sibTrans" cxnId="{58B37429-2E55-E247-9743-984562C0AA8A}">
      <dgm:prSet/>
      <dgm:spPr/>
      <dgm:t>
        <a:bodyPr/>
        <a:lstStyle/>
        <a:p>
          <a:endParaRPr lang="en-US"/>
        </a:p>
      </dgm:t>
    </dgm:pt>
    <dgm:pt modelId="{C4AC0D9B-D808-C542-80D3-A9973EA34E93}">
      <dgm:prSet phldrT="[Text]" custT="1"/>
      <dgm:spPr/>
      <dgm:t>
        <a:bodyPr/>
        <a:lstStyle/>
        <a:p>
          <a:pPr algn="l"/>
          <a:r>
            <a:rPr lang="en-US" sz="1400" dirty="0"/>
            <a:t>9</a:t>
          </a:r>
          <a:r>
            <a:rPr lang="en-US" sz="1400" baseline="30000" dirty="0"/>
            <a:t>th</a:t>
          </a:r>
          <a:r>
            <a:rPr lang="en-US" sz="1400" dirty="0"/>
            <a:t> Algebra 1 Honors</a:t>
          </a:r>
        </a:p>
      </dgm:t>
    </dgm:pt>
    <dgm:pt modelId="{0D8B43D2-59BB-8642-A222-7F064153DB13}" type="parTrans" cxnId="{21D903A0-A7C5-F74F-A437-96AAEE325BED}">
      <dgm:prSet/>
      <dgm:spPr/>
      <dgm:t>
        <a:bodyPr/>
        <a:lstStyle/>
        <a:p>
          <a:endParaRPr lang="en-US"/>
        </a:p>
      </dgm:t>
    </dgm:pt>
    <dgm:pt modelId="{A4AE519A-7945-CF47-A724-E028B9E84EB7}" type="sibTrans" cxnId="{21D903A0-A7C5-F74F-A437-96AAEE325BED}">
      <dgm:prSet/>
      <dgm:spPr/>
      <dgm:t>
        <a:bodyPr/>
        <a:lstStyle/>
        <a:p>
          <a:endParaRPr lang="en-US"/>
        </a:p>
      </dgm:t>
    </dgm:pt>
    <dgm:pt modelId="{4F1989B6-5DE9-5849-BEF3-8A0E9BB96643}">
      <dgm:prSet phldrT="[Text]" custT="1"/>
      <dgm:spPr/>
      <dgm:t>
        <a:bodyPr/>
        <a:lstStyle/>
        <a:p>
          <a:pPr algn="l"/>
          <a:r>
            <a:rPr lang="en-US" sz="1400" dirty="0"/>
            <a:t>10</a:t>
          </a:r>
          <a:r>
            <a:rPr lang="en-US" sz="1400" baseline="30000" dirty="0"/>
            <a:t>th</a:t>
          </a:r>
          <a:r>
            <a:rPr lang="en-US" sz="1400" dirty="0"/>
            <a:t> Geometry Honors</a:t>
          </a:r>
        </a:p>
      </dgm:t>
    </dgm:pt>
    <dgm:pt modelId="{20E834BD-D539-0A48-AB6D-FFABC54FC9E5}" type="parTrans" cxnId="{ADB5267E-CED9-7243-9358-EFCD0B4AD27B}">
      <dgm:prSet/>
      <dgm:spPr/>
      <dgm:t>
        <a:bodyPr/>
        <a:lstStyle/>
        <a:p>
          <a:endParaRPr lang="en-US"/>
        </a:p>
      </dgm:t>
    </dgm:pt>
    <dgm:pt modelId="{CF48D4B1-76EE-714E-942F-4A656B4F812E}" type="sibTrans" cxnId="{ADB5267E-CED9-7243-9358-EFCD0B4AD27B}">
      <dgm:prSet/>
      <dgm:spPr/>
      <dgm:t>
        <a:bodyPr/>
        <a:lstStyle/>
        <a:p>
          <a:endParaRPr lang="en-US"/>
        </a:p>
      </dgm:t>
    </dgm:pt>
    <dgm:pt modelId="{9CB449B9-E111-C842-9A34-D2F5E17EB489}">
      <dgm:prSet phldrT="[Text]" custT="1"/>
      <dgm:spPr/>
      <dgm:t>
        <a:bodyPr/>
        <a:lstStyle/>
        <a:p>
          <a:pPr algn="l"/>
          <a:r>
            <a:rPr lang="en-US" sz="1400" dirty="0"/>
            <a:t>11</a:t>
          </a:r>
          <a:r>
            <a:rPr lang="en-US" sz="1400" baseline="30000" dirty="0"/>
            <a:t>th</a:t>
          </a:r>
          <a:r>
            <a:rPr lang="en-US" sz="1400" dirty="0"/>
            <a:t> Algebra II or Algebra II Honors</a:t>
          </a:r>
        </a:p>
      </dgm:t>
    </dgm:pt>
    <dgm:pt modelId="{E3F1E18D-F992-3E4D-B0A0-617842C734FF}" type="parTrans" cxnId="{EA2254B8-BCA3-7642-A343-512C34C810C6}">
      <dgm:prSet/>
      <dgm:spPr/>
      <dgm:t>
        <a:bodyPr/>
        <a:lstStyle/>
        <a:p>
          <a:endParaRPr lang="en-US"/>
        </a:p>
      </dgm:t>
    </dgm:pt>
    <dgm:pt modelId="{42C4BBBC-3983-4342-B272-03B4E96DFF24}" type="sibTrans" cxnId="{EA2254B8-BCA3-7642-A343-512C34C810C6}">
      <dgm:prSet/>
      <dgm:spPr/>
      <dgm:t>
        <a:bodyPr/>
        <a:lstStyle/>
        <a:p>
          <a:endParaRPr lang="en-US"/>
        </a:p>
      </dgm:t>
    </dgm:pt>
    <dgm:pt modelId="{B6CD8DBF-8FCB-1E45-B37C-E39F1CE3C54F}">
      <dgm:prSet phldrT="[Text]" custT="1"/>
      <dgm:spPr/>
      <dgm:t>
        <a:bodyPr/>
        <a:lstStyle/>
        <a:p>
          <a:pPr algn="ctr"/>
          <a:r>
            <a:rPr lang="en-US" sz="1400" dirty="0"/>
            <a:t>8</a:t>
          </a:r>
          <a:r>
            <a:rPr lang="en-US" sz="1400" baseline="30000" dirty="0"/>
            <a:t>th</a:t>
          </a:r>
          <a:r>
            <a:rPr lang="en-US" sz="1400" dirty="0"/>
            <a:t> Algebra 1 Honors</a:t>
          </a:r>
        </a:p>
      </dgm:t>
    </dgm:pt>
    <dgm:pt modelId="{5507A6CA-8B56-4B47-9AAE-66510CEA3082}" type="parTrans" cxnId="{6DBF900E-38AC-A14F-B3D4-AEF859AF14B5}">
      <dgm:prSet/>
      <dgm:spPr/>
      <dgm:t>
        <a:bodyPr/>
        <a:lstStyle/>
        <a:p>
          <a:endParaRPr lang="en-US"/>
        </a:p>
      </dgm:t>
    </dgm:pt>
    <dgm:pt modelId="{1FDAA4F8-7076-5B42-BCE5-2963BA7E0F5F}" type="sibTrans" cxnId="{6DBF900E-38AC-A14F-B3D4-AEF859AF14B5}">
      <dgm:prSet/>
      <dgm:spPr/>
      <dgm:t>
        <a:bodyPr/>
        <a:lstStyle/>
        <a:p>
          <a:endParaRPr lang="en-US"/>
        </a:p>
      </dgm:t>
    </dgm:pt>
    <dgm:pt modelId="{7AD80489-3168-694D-9BDB-696FBC498A67}">
      <dgm:prSet phldrT="[Text]" custT="1"/>
      <dgm:spPr/>
      <dgm:t>
        <a:bodyPr/>
        <a:lstStyle/>
        <a:p>
          <a:pPr algn="l"/>
          <a:r>
            <a:rPr lang="en-US" sz="1400" dirty="0"/>
            <a:t>12</a:t>
          </a:r>
          <a:r>
            <a:rPr lang="en-US" sz="1400" baseline="30000" dirty="0"/>
            <a:t>th</a:t>
          </a:r>
          <a:r>
            <a:rPr lang="en-US" sz="1400" dirty="0"/>
            <a:t> Advanced Math Topics, Prob &amp; Stat Honors, Pre-Calculus</a:t>
          </a:r>
        </a:p>
      </dgm:t>
    </dgm:pt>
    <dgm:pt modelId="{E89D8385-CD0F-804E-9982-A1602EE71521}" type="parTrans" cxnId="{0CA2AB77-EC1F-CB41-BAD0-094B5082BD67}">
      <dgm:prSet/>
      <dgm:spPr/>
      <dgm:t>
        <a:bodyPr/>
        <a:lstStyle/>
        <a:p>
          <a:endParaRPr lang="en-US"/>
        </a:p>
      </dgm:t>
    </dgm:pt>
    <dgm:pt modelId="{BA15AEBB-8769-AE45-AC1C-4213B1794FA2}" type="sibTrans" cxnId="{0CA2AB77-EC1F-CB41-BAD0-094B5082BD67}">
      <dgm:prSet/>
      <dgm:spPr/>
      <dgm:t>
        <a:bodyPr/>
        <a:lstStyle/>
        <a:p>
          <a:endParaRPr lang="en-US"/>
        </a:p>
      </dgm:t>
    </dgm:pt>
    <dgm:pt modelId="{858F900A-0C5E-054C-872F-D6C4A40CBE63}">
      <dgm:prSet phldrT="[Text]" custT="1"/>
      <dgm:spPr/>
      <dgm:t>
        <a:bodyPr/>
        <a:lstStyle/>
        <a:p>
          <a:pPr algn="l"/>
          <a:r>
            <a:rPr lang="en-US" sz="1400" dirty="0"/>
            <a:t>12</a:t>
          </a:r>
          <a:r>
            <a:rPr lang="en-US" sz="1400" baseline="30000" dirty="0"/>
            <a:t>th-</a:t>
          </a:r>
          <a:r>
            <a:rPr lang="en-US" sz="1400" dirty="0"/>
            <a:t>AP Calculus or AP Statistics</a:t>
          </a:r>
        </a:p>
      </dgm:t>
    </dgm:pt>
    <dgm:pt modelId="{B34F4752-2DDA-A943-A023-45372D5C3B9C}" type="sibTrans" cxnId="{6747E7FC-F2DF-5043-AE00-BDA1142FE714}">
      <dgm:prSet/>
      <dgm:spPr/>
      <dgm:t>
        <a:bodyPr/>
        <a:lstStyle/>
        <a:p>
          <a:endParaRPr lang="en-US"/>
        </a:p>
      </dgm:t>
    </dgm:pt>
    <dgm:pt modelId="{5F741626-9BE7-0F4C-929F-8FDB108C859F}" type="parTrans" cxnId="{6747E7FC-F2DF-5043-AE00-BDA1142FE714}">
      <dgm:prSet/>
      <dgm:spPr/>
      <dgm:t>
        <a:bodyPr/>
        <a:lstStyle/>
        <a:p>
          <a:endParaRPr lang="en-US"/>
        </a:p>
      </dgm:t>
    </dgm:pt>
    <dgm:pt modelId="{67E98F8E-7D26-B94E-9CA2-7F380388A5DD}">
      <dgm:prSet phldrT="[Text]" custT="1"/>
      <dgm:spPr/>
      <dgm:t>
        <a:bodyPr/>
        <a:lstStyle/>
        <a:p>
          <a:pPr algn="l"/>
          <a:r>
            <a:rPr lang="en-US" sz="1400" dirty="0"/>
            <a:t>9</a:t>
          </a:r>
          <a:r>
            <a:rPr lang="en-US" sz="1400" baseline="30000" dirty="0"/>
            <a:t>th</a:t>
          </a:r>
          <a:r>
            <a:rPr lang="en-US" sz="1400" dirty="0"/>
            <a:t> Algebra 1</a:t>
          </a:r>
        </a:p>
      </dgm:t>
    </dgm:pt>
    <dgm:pt modelId="{ED7562FF-E330-B94F-AF20-41A3E5CB4685}">
      <dgm:prSet phldrT="[Text]" custT="1"/>
      <dgm:spPr/>
      <dgm:t>
        <a:bodyPr/>
        <a:lstStyle/>
        <a:p>
          <a:pPr algn="ctr"/>
          <a:r>
            <a:rPr lang="en-US" sz="1400" dirty="0"/>
            <a:t>8th Mathematics with level 1, 2 or 3 on FSA Math</a:t>
          </a:r>
        </a:p>
      </dgm:t>
    </dgm:pt>
    <dgm:pt modelId="{6C9D632B-E20B-B145-9C46-22CE9EA4EB7E}" type="sibTrans" cxnId="{DFC4A9E9-CF0D-754C-B8EB-1DCD30DE7B75}">
      <dgm:prSet/>
      <dgm:spPr/>
      <dgm:t>
        <a:bodyPr/>
        <a:lstStyle/>
        <a:p>
          <a:endParaRPr lang="en-US"/>
        </a:p>
      </dgm:t>
    </dgm:pt>
    <dgm:pt modelId="{6C7C04DB-E374-3A4E-A4AA-ED3B3275F852}" type="parTrans" cxnId="{DFC4A9E9-CF0D-754C-B8EB-1DCD30DE7B75}">
      <dgm:prSet/>
      <dgm:spPr/>
      <dgm:t>
        <a:bodyPr/>
        <a:lstStyle/>
        <a:p>
          <a:endParaRPr lang="en-US"/>
        </a:p>
      </dgm:t>
    </dgm:pt>
    <dgm:pt modelId="{179C49DE-6265-9546-AF7C-503B7D8E2377}" type="sibTrans" cxnId="{FD186794-CB15-164F-BA40-B94E30CFDF43}">
      <dgm:prSet/>
      <dgm:spPr/>
      <dgm:t>
        <a:bodyPr/>
        <a:lstStyle/>
        <a:p>
          <a:endParaRPr lang="en-US"/>
        </a:p>
      </dgm:t>
    </dgm:pt>
    <dgm:pt modelId="{C51004E9-CE5F-7B4E-B2C5-7D90F83E98CE}" type="parTrans" cxnId="{FD186794-CB15-164F-BA40-B94E30CFDF43}">
      <dgm:prSet/>
      <dgm:spPr/>
      <dgm:t>
        <a:bodyPr/>
        <a:lstStyle/>
        <a:p>
          <a:endParaRPr lang="en-US"/>
        </a:p>
      </dgm:t>
    </dgm:pt>
    <dgm:pt modelId="{B2B8A534-1B35-204C-8703-F1289B870F0E}" type="pres">
      <dgm:prSet presAssocID="{26A6C2A7-C50F-E744-A533-F8B412A67E3E}" presName="Name0" presStyleCnt="0">
        <dgm:presLayoutVars>
          <dgm:dir/>
          <dgm:animLvl val="lvl"/>
          <dgm:resizeHandles val="exact"/>
        </dgm:presLayoutVars>
      </dgm:prSet>
      <dgm:spPr/>
    </dgm:pt>
    <dgm:pt modelId="{A84938E4-BD9E-8F40-8BBE-5835810F57E1}" type="pres">
      <dgm:prSet presAssocID="{ED7562FF-E330-B94F-AF20-41A3E5CB4685}" presName="vertFlow" presStyleCnt="0"/>
      <dgm:spPr/>
    </dgm:pt>
    <dgm:pt modelId="{16421AF3-BC47-DF40-BD02-38AC68127DBE}" type="pres">
      <dgm:prSet presAssocID="{ED7562FF-E330-B94F-AF20-41A3E5CB4685}" presName="header" presStyleLbl="node1" presStyleIdx="0" presStyleCnt="4" custScaleY="248765"/>
      <dgm:spPr/>
    </dgm:pt>
    <dgm:pt modelId="{351A7A94-0914-0E49-96E3-0F4D8834EEE4}" type="pres">
      <dgm:prSet presAssocID="{C51004E9-CE5F-7B4E-B2C5-7D90F83E98CE}" presName="parTrans" presStyleLbl="sibTrans2D1" presStyleIdx="0" presStyleCnt="16"/>
      <dgm:spPr/>
    </dgm:pt>
    <dgm:pt modelId="{FE31119E-DAF9-164C-8F13-8A9FAE338397}" type="pres">
      <dgm:prSet presAssocID="{67E98F8E-7D26-B94E-9CA2-7F380388A5DD}" presName="child" presStyleLbl="alignAccFollowNode1" presStyleIdx="0" presStyleCnt="16">
        <dgm:presLayoutVars>
          <dgm:chMax val="0"/>
          <dgm:bulletEnabled val="1"/>
        </dgm:presLayoutVars>
      </dgm:prSet>
      <dgm:spPr/>
    </dgm:pt>
    <dgm:pt modelId="{D608E8F1-0057-1D48-AC0E-60E77CF0AE1A}" type="pres">
      <dgm:prSet presAssocID="{179C49DE-6265-9546-AF7C-503B7D8E2377}" presName="sibTrans" presStyleLbl="sibTrans2D1" presStyleIdx="1" presStyleCnt="16"/>
      <dgm:spPr/>
    </dgm:pt>
    <dgm:pt modelId="{553CD2A4-F2F2-1044-A2DD-82EF116D8851}" type="pres">
      <dgm:prSet presAssocID="{B6669C5C-3E5A-AA4E-AC4F-0045721FBB6D}" presName="child" presStyleLbl="alignAccFollowNode1" presStyleIdx="1" presStyleCnt="16">
        <dgm:presLayoutVars>
          <dgm:chMax val="0"/>
          <dgm:bulletEnabled val="1"/>
        </dgm:presLayoutVars>
      </dgm:prSet>
      <dgm:spPr/>
    </dgm:pt>
    <dgm:pt modelId="{B9F05011-17B1-A84A-9C5E-F69683BCAA9D}" type="pres">
      <dgm:prSet presAssocID="{22383D5B-DE14-7D4F-BFAB-7BAE23A97780}" presName="sibTrans" presStyleLbl="sibTrans2D1" presStyleIdx="2" presStyleCnt="16"/>
      <dgm:spPr/>
    </dgm:pt>
    <dgm:pt modelId="{C844192C-7017-104B-B894-15E153FADEE5}" type="pres">
      <dgm:prSet presAssocID="{97337E37-CD3B-AA42-A9CC-22A706253360}" presName="child" presStyleLbl="alignAccFollowNode1" presStyleIdx="2" presStyleCnt="16" custScaleY="142010">
        <dgm:presLayoutVars>
          <dgm:chMax val="0"/>
          <dgm:bulletEnabled val="1"/>
        </dgm:presLayoutVars>
      </dgm:prSet>
      <dgm:spPr/>
    </dgm:pt>
    <dgm:pt modelId="{B5B66D19-B958-4B47-8294-B4521C3F70A8}" type="pres">
      <dgm:prSet presAssocID="{B11A0430-9DA6-4646-B9F3-A3686C6AECF5}" presName="sibTrans" presStyleLbl="sibTrans2D1" presStyleIdx="3" presStyleCnt="16"/>
      <dgm:spPr/>
    </dgm:pt>
    <dgm:pt modelId="{6B2A049D-6849-AF48-99C4-15B492E01C07}" type="pres">
      <dgm:prSet presAssocID="{1AD118F0-76F6-1B48-8D1B-26EABD3CBD23}" presName="child" presStyleLbl="alignAccFollowNode1" presStyleIdx="3" presStyleCnt="16" custScaleY="167056">
        <dgm:presLayoutVars>
          <dgm:chMax val="0"/>
          <dgm:bulletEnabled val="1"/>
        </dgm:presLayoutVars>
      </dgm:prSet>
      <dgm:spPr/>
    </dgm:pt>
    <dgm:pt modelId="{E8FF0A35-4025-624E-B54F-4B7E2221DEC1}" type="pres">
      <dgm:prSet presAssocID="{ED7562FF-E330-B94F-AF20-41A3E5CB4685}" presName="hSp" presStyleCnt="0"/>
      <dgm:spPr/>
    </dgm:pt>
    <dgm:pt modelId="{FDB7CD20-CE99-AD44-BE1F-E65B56506BCF}" type="pres">
      <dgm:prSet presAssocID="{7D5F8187-3B51-C444-8AAF-2229DB8E7700}" presName="vertFlow" presStyleCnt="0"/>
      <dgm:spPr/>
    </dgm:pt>
    <dgm:pt modelId="{6DDC4B30-E1F6-9642-A750-FCABC22A3A4F}" type="pres">
      <dgm:prSet presAssocID="{7D5F8187-3B51-C444-8AAF-2229DB8E7700}" presName="header" presStyleLbl="node1" presStyleIdx="1" presStyleCnt="4" custScaleY="248765"/>
      <dgm:spPr/>
    </dgm:pt>
    <dgm:pt modelId="{4EFB357D-79C4-FA4F-A2EE-B415D484CFF6}" type="pres">
      <dgm:prSet presAssocID="{0D8B43D2-59BB-8642-A222-7F064153DB13}" presName="parTrans" presStyleLbl="sibTrans2D1" presStyleIdx="4" presStyleCnt="16"/>
      <dgm:spPr/>
    </dgm:pt>
    <dgm:pt modelId="{95BA27A0-887D-6A4F-B962-40B01B8ECD0B}" type="pres">
      <dgm:prSet presAssocID="{C4AC0D9B-D808-C542-80D3-A9973EA34E93}" presName="child" presStyleLbl="alignAccFollowNode1" presStyleIdx="4" presStyleCnt="16">
        <dgm:presLayoutVars>
          <dgm:chMax val="0"/>
          <dgm:bulletEnabled val="1"/>
        </dgm:presLayoutVars>
      </dgm:prSet>
      <dgm:spPr/>
    </dgm:pt>
    <dgm:pt modelId="{D82FDE5E-CE3F-B642-BB49-89AE281E0A83}" type="pres">
      <dgm:prSet presAssocID="{A4AE519A-7945-CF47-A724-E028B9E84EB7}" presName="sibTrans" presStyleLbl="sibTrans2D1" presStyleIdx="5" presStyleCnt="16"/>
      <dgm:spPr/>
    </dgm:pt>
    <dgm:pt modelId="{D026894B-60B7-C14A-8CCC-6F692A0D3EB9}" type="pres">
      <dgm:prSet presAssocID="{4F1989B6-5DE9-5849-BEF3-8A0E9BB96643}" presName="child" presStyleLbl="alignAccFollowNode1" presStyleIdx="5" presStyleCnt="16">
        <dgm:presLayoutVars>
          <dgm:chMax val="0"/>
          <dgm:bulletEnabled val="1"/>
        </dgm:presLayoutVars>
      </dgm:prSet>
      <dgm:spPr/>
    </dgm:pt>
    <dgm:pt modelId="{E45C65F1-ADFE-534B-9884-81024022F62E}" type="pres">
      <dgm:prSet presAssocID="{CF48D4B1-76EE-714E-942F-4A656B4F812E}" presName="sibTrans" presStyleLbl="sibTrans2D1" presStyleIdx="6" presStyleCnt="16"/>
      <dgm:spPr/>
    </dgm:pt>
    <dgm:pt modelId="{DA52D865-6E20-2644-91E4-38BE262566DC}" type="pres">
      <dgm:prSet presAssocID="{9CB449B9-E111-C842-9A34-D2F5E17EB489}" presName="child" presStyleLbl="alignAccFollowNode1" presStyleIdx="6" presStyleCnt="16" custScaleY="142010">
        <dgm:presLayoutVars>
          <dgm:chMax val="0"/>
          <dgm:bulletEnabled val="1"/>
        </dgm:presLayoutVars>
      </dgm:prSet>
      <dgm:spPr/>
    </dgm:pt>
    <dgm:pt modelId="{46ED41FB-C2BF-284B-9EBD-F8748207EE29}" type="pres">
      <dgm:prSet presAssocID="{42C4BBBC-3983-4342-B272-03B4E96DFF24}" presName="sibTrans" presStyleLbl="sibTrans2D1" presStyleIdx="7" presStyleCnt="16"/>
      <dgm:spPr/>
    </dgm:pt>
    <dgm:pt modelId="{E457D872-2EF2-1748-8C4F-B8885808C7AB}" type="pres">
      <dgm:prSet presAssocID="{7AD80489-3168-694D-9BDB-696FBC498A67}" presName="child" presStyleLbl="alignAccFollowNode1" presStyleIdx="7" presStyleCnt="16" custScaleY="156689">
        <dgm:presLayoutVars>
          <dgm:chMax val="0"/>
          <dgm:bulletEnabled val="1"/>
        </dgm:presLayoutVars>
      </dgm:prSet>
      <dgm:spPr/>
    </dgm:pt>
    <dgm:pt modelId="{94AC51BF-F886-8542-B5AE-2964466ADD6E}" type="pres">
      <dgm:prSet presAssocID="{7D5F8187-3B51-C444-8AAF-2229DB8E7700}" presName="hSp" presStyleCnt="0"/>
      <dgm:spPr/>
    </dgm:pt>
    <dgm:pt modelId="{9D81FCFA-6799-684A-A5D5-678EDB2B4C5A}" type="pres">
      <dgm:prSet presAssocID="{B6CD8DBF-8FCB-1E45-B37C-E39F1CE3C54F}" presName="vertFlow" presStyleCnt="0"/>
      <dgm:spPr/>
    </dgm:pt>
    <dgm:pt modelId="{7ACE626D-44D4-1842-B59E-1A54FA4D081A}" type="pres">
      <dgm:prSet presAssocID="{B6CD8DBF-8FCB-1E45-B37C-E39F1CE3C54F}" presName="header" presStyleLbl="node1" presStyleIdx="2" presStyleCnt="4" custScaleY="241166"/>
      <dgm:spPr/>
    </dgm:pt>
    <dgm:pt modelId="{B25689AE-D0D3-2D4D-8AB9-FEDEA27E8AEF}" type="pres">
      <dgm:prSet presAssocID="{96C02868-A480-A34F-A9BA-B1862EAFA35D}" presName="parTrans" presStyleLbl="sibTrans2D1" presStyleIdx="8" presStyleCnt="16"/>
      <dgm:spPr/>
    </dgm:pt>
    <dgm:pt modelId="{C06779F5-2742-A841-8F07-346F7F8216FA}" type="pres">
      <dgm:prSet presAssocID="{40D7341A-6F29-F54D-A93F-F50BA97E3F24}" presName="child" presStyleLbl="alignAccFollowNode1" presStyleIdx="8" presStyleCnt="16">
        <dgm:presLayoutVars>
          <dgm:chMax val="0"/>
          <dgm:bulletEnabled val="1"/>
        </dgm:presLayoutVars>
      </dgm:prSet>
      <dgm:spPr/>
    </dgm:pt>
    <dgm:pt modelId="{4AD089C0-3BA3-D94D-B779-2BB84E3F8FC8}" type="pres">
      <dgm:prSet presAssocID="{27155CB0-8A90-EA48-B9B5-DD3B96EC49CA}" presName="sibTrans" presStyleLbl="sibTrans2D1" presStyleIdx="9" presStyleCnt="16"/>
      <dgm:spPr/>
    </dgm:pt>
    <dgm:pt modelId="{BAF8F5B2-BF0A-384D-853C-60195F8409E2}" type="pres">
      <dgm:prSet presAssocID="{1D3FFE54-7CC4-8443-A700-46BAF06C901E}" presName="child" presStyleLbl="alignAccFollowNode1" presStyleIdx="9" presStyleCnt="16">
        <dgm:presLayoutVars>
          <dgm:chMax val="0"/>
          <dgm:bulletEnabled val="1"/>
        </dgm:presLayoutVars>
      </dgm:prSet>
      <dgm:spPr/>
    </dgm:pt>
    <dgm:pt modelId="{A00A5576-97DD-FC45-9581-C6B722C42B8E}" type="pres">
      <dgm:prSet presAssocID="{5AFC8A34-255F-EB41-BBA3-F65AEC3242FF}" presName="sibTrans" presStyleLbl="sibTrans2D1" presStyleIdx="10" presStyleCnt="16"/>
      <dgm:spPr/>
    </dgm:pt>
    <dgm:pt modelId="{DC42468B-F488-E64C-A919-D40064911DAF}" type="pres">
      <dgm:prSet presAssocID="{3F9AC23C-CEE9-EF43-9036-F616A65BE850}" presName="child" presStyleLbl="alignAccFollowNode1" presStyleIdx="10" presStyleCnt="16" custScaleY="180176">
        <dgm:presLayoutVars>
          <dgm:chMax val="0"/>
          <dgm:bulletEnabled val="1"/>
        </dgm:presLayoutVars>
      </dgm:prSet>
      <dgm:spPr/>
    </dgm:pt>
    <dgm:pt modelId="{F7EC0505-A92C-EF45-9D52-208C0CB16FE0}" type="pres">
      <dgm:prSet presAssocID="{B14C81A4-A2B4-8447-A3E2-2407F64134C0}" presName="sibTrans" presStyleLbl="sibTrans2D1" presStyleIdx="11" presStyleCnt="16"/>
      <dgm:spPr/>
    </dgm:pt>
    <dgm:pt modelId="{6E277E99-ADC5-E745-A5AA-54FD41E47B88}" type="pres">
      <dgm:prSet presAssocID="{858F900A-0C5E-054C-872F-D6C4A40CBE63}" presName="child" presStyleLbl="alignAccFollowNode1" presStyleIdx="11" presStyleCnt="16" custScaleY="189406">
        <dgm:presLayoutVars>
          <dgm:chMax val="0"/>
          <dgm:bulletEnabled val="1"/>
        </dgm:presLayoutVars>
      </dgm:prSet>
      <dgm:spPr/>
    </dgm:pt>
    <dgm:pt modelId="{31D06880-183C-244D-B0DF-95CD4ADC0745}" type="pres">
      <dgm:prSet presAssocID="{B6CD8DBF-8FCB-1E45-B37C-E39F1CE3C54F}" presName="hSp" presStyleCnt="0"/>
      <dgm:spPr/>
    </dgm:pt>
    <dgm:pt modelId="{5367A158-D83B-1149-93BA-F93471F15047}" type="pres">
      <dgm:prSet presAssocID="{11796F98-7A3C-EC46-B638-8E86FCF4A593}" presName="vertFlow" presStyleCnt="0"/>
      <dgm:spPr/>
    </dgm:pt>
    <dgm:pt modelId="{1D4F4281-B80D-844C-80C8-547597ACEC3B}" type="pres">
      <dgm:prSet presAssocID="{11796F98-7A3C-EC46-B638-8E86FCF4A593}" presName="header" presStyleLbl="node1" presStyleIdx="3" presStyleCnt="4" custScaleY="225826"/>
      <dgm:spPr/>
    </dgm:pt>
    <dgm:pt modelId="{0DB02783-4D9C-CC46-B610-94693F61D9FD}" type="pres">
      <dgm:prSet presAssocID="{DF999B7C-FEEF-4349-9AAB-E96DFE52A81E}" presName="parTrans" presStyleLbl="sibTrans2D1" presStyleIdx="12" presStyleCnt="16"/>
      <dgm:spPr/>
    </dgm:pt>
    <dgm:pt modelId="{8FEAB83E-1E6B-AC42-BDDF-754F73C4C713}" type="pres">
      <dgm:prSet presAssocID="{A97C947B-4909-9148-ABA9-A3F667BE0B69}" presName="child" presStyleLbl="alignAccFollowNode1" presStyleIdx="12" presStyleCnt="16">
        <dgm:presLayoutVars>
          <dgm:chMax val="0"/>
          <dgm:bulletEnabled val="1"/>
        </dgm:presLayoutVars>
      </dgm:prSet>
      <dgm:spPr/>
    </dgm:pt>
    <dgm:pt modelId="{9370D1FB-6666-1F49-B2C6-1B57545399E2}" type="pres">
      <dgm:prSet presAssocID="{74A390F4-F970-5045-8B1C-E93ADEE647DA}" presName="sibTrans" presStyleLbl="sibTrans2D1" presStyleIdx="13" presStyleCnt="16"/>
      <dgm:spPr/>
    </dgm:pt>
    <dgm:pt modelId="{0CBAFF3B-DB83-9942-8C86-240C110D03BA}" type="pres">
      <dgm:prSet presAssocID="{F4C5DBCD-D18C-3048-966B-ADFAF973210B}" presName="child" presStyleLbl="alignAccFollowNode1" presStyleIdx="13" presStyleCnt="16" custScaleY="137212">
        <dgm:presLayoutVars>
          <dgm:chMax val="0"/>
          <dgm:bulletEnabled val="1"/>
        </dgm:presLayoutVars>
      </dgm:prSet>
      <dgm:spPr/>
    </dgm:pt>
    <dgm:pt modelId="{096363CE-14BB-3647-855B-E325746E756F}" type="pres">
      <dgm:prSet presAssocID="{C35C8FE5-8B54-F146-935F-7D71FF63BE52}" presName="sibTrans" presStyleLbl="sibTrans2D1" presStyleIdx="14" presStyleCnt="16"/>
      <dgm:spPr/>
    </dgm:pt>
    <dgm:pt modelId="{1B926AFE-E59E-A248-9215-FFD9E25CDBE0}" type="pres">
      <dgm:prSet presAssocID="{51D4CAF1-DCC6-6548-80A5-683F18070590}" presName="child" presStyleLbl="alignAccFollowNode1" presStyleIdx="14" presStyleCnt="16">
        <dgm:presLayoutVars>
          <dgm:chMax val="0"/>
          <dgm:bulletEnabled val="1"/>
        </dgm:presLayoutVars>
      </dgm:prSet>
      <dgm:spPr/>
    </dgm:pt>
    <dgm:pt modelId="{0A0C0FB2-4D39-AD44-8698-1F103A35BF3F}" type="pres">
      <dgm:prSet presAssocID="{5A551B13-6BE8-D047-8FEE-EEA9F94BF64E}" presName="sibTrans" presStyleLbl="sibTrans2D1" presStyleIdx="15" presStyleCnt="16"/>
      <dgm:spPr/>
    </dgm:pt>
    <dgm:pt modelId="{1391C991-288F-854D-A7DB-66FA1BD05624}" type="pres">
      <dgm:prSet presAssocID="{10C27EC4-0BF6-1F40-8473-F2C5BFD04C04}" presName="child" presStyleLbl="alignAccFollowNode1" presStyleIdx="15" presStyleCnt="16" custScaleY="142872">
        <dgm:presLayoutVars>
          <dgm:chMax val="0"/>
          <dgm:bulletEnabled val="1"/>
        </dgm:presLayoutVars>
      </dgm:prSet>
      <dgm:spPr/>
    </dgm:pt>
  </dgm:ptLst>
  <dgm:cxnLst>
    <dgm:cxn modelId="{1EB7EF01-4445-EC4B-9848-8F5FC22C627C}" type="presOf" srcId="{22383D5B-DE14-7D4F-BFAB-7BAE23A97780}" destId="{B9F05011-17B1-A84A-9C5E-F69683BCAA9D}" srcOrd="0" destOrd="0" presId="urn:microsoft.com/office/officeart/2005/8/layout/lProcess1"/>
    <dgm:cxn modelId="{BED9E80C-8518-1340-AC6E-6C13A338BF47}" type="presOf" srcId="{67E98F8E-7D26-B94E-9CA2-7F380388A5DD}" destId="{FE31119E-DAF9-164C-8F13-8A9FAE338397}" srcOrd="0" destOrd="0" presId="urn:microsoft.com/office/officeart/2005/8/layout/lProcess1"/>
    <dgm:cxn modelId="{6DBF900E-38AC-A14F-B3D4-AEF859AF14B5}" srcId="{26A6C2A7-C50F-E744-A533-F8B412A67E3E}" destId="{B6CD8DBF-8FCB-1E45-B37C-E39F1CE3C54F}" srcOrd="2" destOrd="0" parTransId="{5507A6CA-8B56-4B47-9AAE-66510CEA3082}" sibTransId="{1FDAA4F8-7076-5B42-BCE5-2963BA7E0F5F}"/>
    <dgm:cxn modelId="{25725412-0E96-7E45-A64E-08E139D91073}" srcId="{11796F98-7A3C-EC46-B638-8E86FCF4A593}" destId="{F4C5DBCD-D18C-3048-966B-ADFAF973210B}" srcOrd="1" destOrd="0" parTransId="{6174033C-C7F2-B949-8355-26ACD92EA63F}" sibTransId="{C35C8FE5-8B54-F146-935F-7D71FF63BE52}"/>
    <dgm:cxn modelId="{B1C7D314-B9F7-9A45-AA59-FE90E5CA5B0E}" type="presOf" srcId="{96C02868-A480-A34F-A9BA-B1862EAFA35D}" destId="{B25689AE-D0D3-2D4D-8AB9-FEDEA27E8AEF}" srcOrd="0" destOrd="0" presId="urn:microsoft.com/office/officeart/2005/8/layout/lProcess1"/>
    <dgm:cxn modelId="{EF9F4F18-3F8B-684C-A444-0CEDE93B5EC4}" srcId="{B6CD8DBF-8FCB-1E45-B37C-E39F1CE3C54F}" destId="{40D7341A-6F29-F54D-A93F-F50BA97E3F24}" srcOrd="0" destOrd="0" parTransId="{96C02868-A480-A34F-A9BA-B1862EAFA35D}" sibTransId="{27155CB0-8A90-EA48-B9B5-DD3B96EC49CA}"/>
    <dgm:cxn modelId="{A511C521-6464-4849-8968-C9CF1233D39E}" type="presOf" srcId="{5A551B13-6BE8-D047-8FEE-EEA9F94BF64E}" destId="{0A0C0FB2-4D39-AD44-8698-1F103A35BF3F}" srcOrd="0" destOrd="0" presId="urn:microsoft.com/office/officeart/2005/8/layout/lProcess1"/>
    <dgm:cxn modelId="{02130625-8549-6B4E-9892-B1826B28B767}" type="presOf" srcId="{179C49DE-6265-9546-AF7C-503B7D8E2377}" destId="{D608E8F1-0057-1D48-AC0E-60E77CF0AE1A}" srcOrd="0" destOrd="0" presId="urn:microsoft.com/office/officeart/2005/8/layout/lProcess1"/>
    <dgm:cxn modelId="{58B37429-2E55-E247-9743-984562C0AA8A}" srcId="{26A6C2A7-C50F-E744-A533-F8B412A67E3E}" destId="{7D5F8187-3B51-C444-8AAF-2229DB8E7700}" srcOrd="1" destOrd="0" parTransId="{B293C68A-CE39-6A49-B6D4-2C57729A03BD}" sibTransId="{0E0538D1-84FC-AF40-9412-2FF6DB1100BC}"/>
    <dgm:cxn modelId="{6C230E2E-12DB-3D4C-8530-3D09D0D66D2F}" type="presOf" srcId="{F4C5DBCD-D18C-3048-966B-ADFAF973210B}" destId="{0CBAFF3B-DB83-9942-8C86-240C110D03BA}" srcOrd="0" destOrd="0" presId="urn:microsoft.com/office/officeart/2005/8/layout/lProcess1"/>
    <dgm:cxn modelId="{3D56EF35-3BB6-F345-A46A-14EE7755CE6B}" type="presOf" srcId="{C35C8FE5-8B54-F146-935F-7D71FF63BE52}" destId="{096363CE-14BB-3647-855B-E325746E756F}" srcOrd="0" destOrd="0" presId="urn:microsoft.com/office/officeart/2005/8/layout/lProcess1"/>
    <dgm:cxn modelId="{417FBC36-79FE-4C46-A5CF-E9C7F230D227}" type="presOf" srcId="{7D5F8187-3B51-C444-8AAF-2229DB8E7700}" destId="{6DDC4B30-E1F6-9642-A750-FCABC22A3A4F}" srcOrd="0" destOrd="0" presId="urn:microsoft.com/office/officeart/2005/8/layout/lProcess1"/>
    <dgm:cxn modelId="{C5A55F3D-4F47-7346-8063-108A571B9995}" srcId="{11796F98-7A3C-EC46-B638-8E86FCF4A593}" destId="{A97C947B-4909-9148-ABA9-A3F667BE0B69}" srcOrd="0" destOrd="0" parTransId="{DF999B7C-FEEF-4349-9AAB-E96DFE52A81E}" sibTransId="{74A390F4-F970-5045-8B1C-E93ADEE647DA}"/>
    <dgm:cxn modelId="{78A05E42-CF91-A949-97B8-61463304E9FC}" type="presOf" srcId="{27155CB0-8A90-EA48-B9B5-DD3B96EC49CA}" destId="{4AD089C0-3BA3-D94D-B779-2BB84E3F8FC8}" srcOrd="0" destOrd="0" presId="urn:microsoft.com/office/officeart/2005/8/layout/lProcess1"/>
    <dgm:cxn modelId="{899C1B46-29C4-9D4A-82DA-6A723A832272}" type="presOf" srcId="{B6669C5C-3E5A-AA4E-AC4F-0045721FBB6D}" destId="{553CD2A4-F2F2-1044-A2DD-82EF116D8851}" srcOrd="0" destOrd="0" presId="urn:microsoft.com/office/officeart/2005/8/layout/lProcess1"/>
    <dgm:cxn modelId="{29E1094A-EEB7-D641-857C-CB51D0DB6A64}" srcId="{B6CD8DBF-8FCB-1E45-B37C-E39F1CE3C54F}" destId="{1D3FFE54-7CC4-8443-A700-46BAF06C901E}" srcOrd="1" destOrd="0" parTransId="{DD17FB49-CC4D-AF40-859C-E5DF67BF559E}" sibTransId="{5AFC8A34-255F-EB41-BBA3-F65AEC3242FF}"/>
    <dgm:cxn modelId="{5A87044B-A383-A54F-89F0-950AB9D219A3}" type="presOf" srcId="{5AFC8A34-255F-EB41-BBA3-F65AEC3242FF}" destId="{A00A5576-97DD-FC45-9581-C6B722C42B8E}" srcOrd="0" destOrd="0" presId="urn:microsoft.com/office/officeart/2005/8/layout/lProcess1"/>
    <dgm:cxn modelId="{27A3B54C-1B04-A547-8184-80D4D7B0E1E8}" type="presOf" srcId="{1AD118F0-76F6-1B48-8D1B-26EABD3CBD23}" destId="{6B2A049D-6849-AF48-99C4-15B492E01C07}" srcOrd="0" destOrd="0" presId="urn:microsoft.com/office/officeart/2005/8/layout/lProcess1"/>
    <dgm:cxn modelId="{8EC14F57-CCB6-DF48-9FC5-ADF8FF0DF158}" srcId="{ED7562FF-E330-B94F-AF20-41A3E5CB4685}" destId="{1AD118F0-76F6-1B48-8D1B-26EABD3CBD23}" srcOrd="3" destOrd="0" parTransId="{7A1A0819-0BB6-D44D-9E7F-D208598857A2}" sibTransId="{5D35FCC2-A43B-E44C-87C6-DDFD163A9E28}"/>
    <dgm:cxn modelId="{8B55C757-5094-A142-8384-CAE45EA9D8C4}" type="presOf" srcId="{C4AC0D9B-D808-C542-80D3-A9973EA34E93}" destId="{95BA27A0-887D-6A4F-B962-40B01B8ECD0B}" srcOrd="0" destOrd="0" presId="urn:microsoft.com/office/officeart/2005/8/layout/lProcess1"/>
    <dgm:cxn modelId="{A606E458-ED5E-0E4B-BD8B-C601A681A614}" srcId="{B6CD8DBF-8FCB-1E45-B37C-E39F1CE3C54F}" destId="{3F9AC23C-CEE9-EF43-9036-F616A65BE850}" srcOrd="2" destOrd="0" parTransId="{60175924-8250-AC4B-B72E-EC097134F5BB}" sibTransId="{B14C81A4-A2B4-8447-A3E2-2407F64134C0}"/>
    <dgm:cxn modelId="{34962F59-5648-E942-9DC3-90142E90473C}" type="presOf" srcId="{3F9AC23C-CEE9-EF43-9036-F616A65BE850}" destId="{DC42468B-F488-E64C-A919-D40064911DAF}" srcOrd="0" destOrd="0" presId="urn:microsoft.com/office/officeart/2005/8/layout/lProcess1"/>
    <dgm:cxn modelId="{D8CF1762-E7C0-EA44-9FBF-8B1346DF62FB}" type="presOf" srcId="{42C4BBBC-3983-4342-B272-03B4E96DFF24}" destId="{46ED41FB-C2BF-284B-9EBD-F8748207EE29}" srcOrd="0" destOrd="0" presId="urn:microsoft.com/office/officeart/2005/8/layout/lProcess1"/>
    <dgm:cxn modelId="{A58FC864-8BC8-E74C-8F75-412D6EEB7597}" type="presOf" srcId="{ED7562FF-E330-B94F-AF20-41A3E5CB4685}" destId="{16421AF3-BC47-DF40-BD02-38AC68127DBE}" srcOrd="0" destOrd="0" presId="urn:microsoft.com/office/officeart/2005/8/layout/lProcess1"/>
    <dgm:cxn modelId="{2947AE66-24F2-E346-A933-3F28403AF8C1}" type="presOf" srcId="{11796F98-7A3C-EC46-B638-8E86FCF4A593}" destId="{1D4F4281-B80D-844C-80C8-547597ACEC3B}" srcOrd="0" destOrd="0" presId="urn:microsoft.com/office/officeart/2005/8/layout/lProcess1"/>
    <dgm:cxn modelId="{4BBA8B77-EE86-5F46-B695-219F69B864B7}" type="presOf" srcId="{B11A0430-9DA6-4646-B9F3-A3686C6AECF5}" destId="{B5B66D19-B958-4B47-8294-B4521C3F70A8}" srcOrd="0" destOrd="0" presId="urn:microsoft.com/office/officeart/2005/8/layout/lProcess1"/>
    <dgm:cxn modelId="{0CA2AB77-EC1F-CB41-BAD0-094B5082BD67}" srcId="{7D5F8187-3B51-C444-8AAF-2229DB8E7700}" destId="{7AD80489-3168-694D-9BDB-696FBC498A67}" srcOrd="3" destOrd="0" parTransId="{E89D8385-CD0F-804E-9982-A1602EE71521}" sibTransId="{BA15AEBB-8769-AE45-AC1C-4213B1794FA2}"/>
    <dgm:cxn modelId="{B5F1A47B-3968-4C4F-B6CA-0B1EEC5FA11E}" type="presOf" srcId="{0D8B43D2-59BB-8642-A222-7F064153DB13}" destId="{4EFB357D-79C4-FA4F-A2EE-B415D484CFF6}" srcOrd="0" destOrd="0" presId="urn:microsoft.com/office/officeart/2005/8/layout/lProcess1"/>
    <dgm:cxn modelId="{ADB5267E-CED9-7243-9358-EFCD0B4AD27B}" srcId="{7D5F8187-3B51-C444-8AAF-2229DB8E7700}" destId="{4F1989B6-5DE9-5849-BEF3-8A0E9BB96643}" srcOrd="1" destOrd="0" parTransId="{20E834BD-D539-0A48-AB6D-FFABC54FC9E5}" sibTransId="{CF48D4B1-76EE-714E-942F-4A656B4F812E}"/>
    <dgm:cxn modelId="{0F6B2280-30D2-2749-8DA5-FD0967B1186E}" type="presOf" srcId="{B14C81A4-A2B4-8447-A3E2-2407F64134C0}" destId="{F7EC0505-A92C-EF45-9D52-208C0CB16FE0}" srcOrd="0" destOrd="0" presId="urn:microsoft.com/office/officeart/2005/8/layout/lProcess1"/>
    <dgm:cxn modelId="{18EA2D8A-4A0D-B548-92EC-15B092A0ED48}" type="presOf" srcId="{A4AE519A-7945-CF47-A724-E028B9E84EB7}" destId="{D82FDE5E-CE3F-B642-BB49-89AE281E0A83}" srcOrd="0" destOrd="0" presId="urn:microsoft.com/office/officeart/2005/8/layout/lProcess1"/>
    <dgm:cxn modelId="{26659D8A-F737-3149-875C-5602D6AAC3D4}" type="presOf" srcId="{74A390F4-F970-5045-8B1C-E93ADEE647DA}" destId="{9370D1FB-6666-1F49-B2C6-1B57545399E2}" srcOrd="0" destOrd="0" presId="urn:microsoft.com/office/officeart/2005/8/layout/lProcess1"/>
    <dgm:cxn modelId="{FD186794-CB15-164F-BA40-B94E30CFDF43}" srcId="{ED7562FF-E330-B94F-AF20-41A3E5CB4685}" destId="{67E98F8E-7D26-B94E-9CA2-7F380388A5DD}" srcOrd="0" destOrd="0" parTransId="{C51004E9-CE5F-7B4E-B2C5-7D90F83E98CE}" sibTransId="{179C49DE-6265-9546-AF7C-503B7D8E2377}"/>
    <dgm:cxn modelId="{D7119F98-163C-4248-BF2D-88D80223EB61}" type="presOf" srcId="{DF999B7C-FEEF-4349-9AAB-E96DFE52A81E}" destId="{0DB02783-4D9C-CC46-B610-94693F61D9FD}" srcOrd="0" destOrd="0" presId="urn:microsoft.com/office/officeart/2005/8/layout/lProcess1"/>
    <dgm:cxn modelId="{B886969D-FAC4-154F-83F7-C01DDA6B837A}" srcId="{26A6C2A7-C50F-E744-A533-F8B412A67E3E}" destId="{11796F98-7A3C-EC46-B638-8E86FCF4A593}" srcOrd="3" destOrd="0" parTransId="{A2426E4D-33E7-8446-AFC5-3C9149757434}" sibTransId="{03F71521-F281-794C-B969-397EEB24DFAC}"/>
    <dgm:cxn modelId="{21D903A0-A7C5-F74F-A437-96AAEE325BED}" srcId="{7D5F8187-3B51-C444-8AAF-2229DB8E7700}" destId="{C4AC0D9B-D808-C542-80D3-A9973EA34E93}" srcOrd="0" destOrd="0" parTransId="{0D8B43D2-59BB-8642-A222-7F064153DB13}" sibTransId="{A4AE519A-7945-CF47-A724-E028B9E84EB7}"/>
    <dgm:cxn modelId="{77FCC7A2-0600-694E-AA55-CC01314FBC8A}" type="presOf" srcId="{1D3FFE54-7CC4-8443-A700-46BAF06C901E}" destId="{BAF8F5B2-BF0A-384D-853C-60195F8409E2}" srcOrd="0" destOrd="0" presId="urn:microsoft.com/office/officeart/2005/8/layout/lProcess1"/>
    <dgm:cxn modelId="{4F7F91AF-4CEA-8A4C-98B5-DE35C153D3C1}" srcId="{11796F98-7A3C-EC46-B638-8E86FCF4A593}" destId="{10C27EC4-0BF6-1F40-8473-F2C5BFD04C04}" srcOrd="3" destOrd="0" parTransId="{B0F8B096-EEBB-D444-BAC5-87109271F066}" sibTransId="{7661C344-B3CD-3F4A-94A0-B2D045530ABE}"/>
    <dgm:cxn modelId="{ECB8A1B2-F32E-E048-9558-B372EB298AA2}" type="presOf" srcId="{A97C947B-4909-9148-ABA9-A3F667BE0B69}" destId="{8FEAB83E-1E6B-AC42-BDDF-754F73C4C713}" srcOrd="0" destOrd="0" presId="urn:microsoft.com/office/officeart/2005/8/layout/lProcess1"/>
    <dgm:cxn modelId="{81A284B6-2F43-804E-BC7F-80108C3E5A1D}" type="presOf" srcId="{B6CD8DBF-8FCB-1E45-B37C-E39F1CE3C54F}" destId="{7ACE626D-44D4-1842-B59E-1A54FA4D081A}" srcOrd="0" destOrd="0" presId="urn:microsoft.com/office/officeart/2005/8/layout/lProcess1"/>
    <dgm:cxn modelId="{EA2254B8-BCA3-7642-A343-512C34C810C6}" srcId="{7D5F8187-3B51-C444-8AAF-2229DB8E7700}" destId="{9CB449B9-E111-C842-9A34-D2F5E17EB489}" srcOrd="2" destOrd="0" parTransId="{E3F1E18D-F992-3E4D-B0A0-617842C734FF}" sibTransId="{42C4BBBC-3983-4342-B272-03B4E96DFF24}"/>
    <dgm:cxn modelId="{B394D3B9-FD33-3D4B-8C15-03B6026624A8}" type="presOf" srcId="{40D7341A-6F29-F54D-A93F-F50BA97E3F24}" destId="{C06779F5-2742-A841-8F07-346F7F8216FA}" srcOrd="0" destOrd="0" presId="urn:microsoft.com/office/officeart/2005/8/layout/lProcess1"/>
    <dgm:cxn modelId="{1C1FECC6-13E6-AA47-859B-7F6F3F0B4892}" type="presOf" srcId="{7AD80489-3168-694D-9BDB-696FBC498A67}" destId="{E457D872-2EF2-1748-8C4F-B8885808C7AB}" srcOrd="0" destOrd="0" presId="urn:microsoft.com/office/officeart/2005/8/layout/lProcess1"/>
    <dgm:cxn modelId="{FBFA16CE-C2B5-A441-A64E-B03DF0E49F84}" type="presOf" srcId="{4F1989B6-5DE9-5849-BEF3-8A0E9BB96643}" destId="{D026894B-60B7-C14A-8CCC-6F692A0D3EB9}" srcOrd="0" destOrd="0" presId="urn:microsoft.com/office/officeart/2005/8/layout/lProcess1"/>
    <dgm:cxn modelId="{AA9DE7CF-0BFB-F540-9811-AFD90CD6B9A7}" srcId="{ED7562FF-E330-B94F-AF20-41A3E5CB4685}" destId="{97337E37-CD3B-AA42-A9CC-22A706253360}" srcOrd="2" destOrd="0" parTransId="{8DF767E7-7A19-CE42-A516-3812B02F7014}" sibTransId="{B11A0430-9DA6-4646-B9F3-A3686C6AECF5}"/>
    <dgm:cxn modelId="{C85058D1-3AE0-0E41-BE08-215AF9D326EA}" type="presOf" srcId="{51D4CAF1-DCC6-6548-80A5-683F18070590}" destId="{1B926AFE-E59E-A248-9215-FFD9E25CDBE0}" srcOrd="0" destOrd="0" presId="urn:microsoft.com/office/officeart/2005/8/layout/lProcess1"/>
    <dgm:cxn modelId="{90F54AD7-A68C-6743-AE9E-D766C99D69FE}" type="presOf" srcId="{C51004E9-CE5F-7B4E-B2C5-7D90F83E98CE}" destId="{351A7A94-0914-0E49-96E3-0F4D8834EEE4}" srcOrd="0" destOrd="0" presId="urn:microsoft.com/office/officeart/2005/8/layout/lProcess1"/>
    <dgm:cxn modelId="{B2DC32DB-DA05-3743-B5CD-E59C7F22269A}" srcId="{11796F98-7A3C-EC46-B638-8E86FCF4A593}" destId="{51D4CAF1-DCC6-6548-80A5-683F18070590}" srcOrd="2" destOrd="0" parTransId="{FB6E2C3C-B211-A640-8EAC-235DCC27A6A8}" sibTransId="{5A551B13-6BE8-D047-8FEE-EEA9F94BF64E}"/>
    <dgm:cxn modelId="{3ECD82DE-6092-CF41-94E4-517FFC489390}" type="presOf" srcId="{CF48D4B1-76EE-714E-942F-4A656B4F812E}" destId="{E45C65F1-ADFE-534B-9884-81024022F62E}" srcOrd="0" destOrd="0" presId="urn:microsoft.com/office/officeart/2005/8/layout/lProcess1"/>
    <dgm:cxn modelId="{4531E2E2-B909-4A49-805D-9FF54518F548}" type="presOf" srcId="{26A6C2A7-C50F-E744-A533-F8B412A67E3E}" destId="{B2B8A534-1B35-204C-8703-F1289B870F0E}" srcOrd="0" destOrd="0" presId="urn:microsoft.com/office/officeart/2005/8/layout/lProcess1"/>
    <dgm:cxn modelId="{D29BCBE3-2D9B-6941-BC9B-D8B7AB58654C}" type="presOf" srcId="{9CB449B9-E111-C842-9A34-D2F5E17EB489}" destId="{DA52D865-6E20-2644-91E4-38BE262566DC}" srcOrd="0" destOrd="0" presId="urn:microsoft.com/office/officeart/2005/8/layout/lProcess1"/>
    <dgm:cxn modelId="{DFC4A9E9-CF0D-754C-B8EB-1DCD30DE7B75}" srcId="{26A6C2A7-C50F-E744-A533-F8B412A67E3E}" destId="{ED7562FF-E330-B94F-AF20-41A3E5CB4685}" srcOrd="0" destOrd="0" parTransId="{6C7C04DB-E374-3A4E-A4AA-ED3B3275F852}" sibTransId="{6C9D632B-E20B-B145-9C46-22CE9EA4EB7E}"/>
    <dgm:cxn modelId="{7F88EAE9-43A0-3649-9AA8-336C594241A6}" type="presOf" srcId="{10C27EC4-0BF6-1F40-8473-F2C5BFD04C04}" destId="{1391C991-288F-854D-A7DB-66FA1BD05624}" srcOrd="0" destOrd="0" presId="urn:microsoft.com/office/officeart/2005/8/layout/lProcess1"/>
    <dgm:cxn modelId="{420172F1-D8F1-C543-A017-DA972ED4FEDD}" type="presOf" srcId="{97337E37-CD3B-AA42-A9CC-22A706253360}" destId="{C844192C-7017-104B-B894-15E153FADEE5}" srcOrd="0" destOrd="0" presId="urn:microsoft.com/office/officeart/2005/8/layout/lProcess1"/>
    <dgm:cxn modelId="{DEA0C9F2-0202-5042-B354-5934D2A880F0}" srcId="{ED7562FF-E330-B94F-AF20-41A3E5CB4685}" destId="{B6669C5C-3E5A-AA4E-AC4F-0045721FBB6D}" srcOrd="1" destOrd="0" parTransId="{16F284C3-ED32-F74A-8163-1CCEECC21B75}" sibTransId="{22383D5B-DE14-7D4F-BFAB-7BAE23A97780}"/>
    <dgm:cxn modelId="{98A1C3F3-9AFD-DD4D-AE96-71C332B985C8}" type="presOf" srcId="{858F900A-0C5E-054C-872F-D6C4A40CBE63}" destId="{6E277E99-ADC5-E745-A5AA-54FD41E47B88}" srcOrd="0" destOrd="0" presId="urn:microsoft.com/office/officeart/2005/8/layout/lProcess1"/>
    <dgm:cxn modelId="{6747E7FC-F2DF-5043-AE00-BDA1142FE714}" srcId="{B6CD8DBF-8FCB-1E45-B37C-E39F1CE3C54F}" destId="{858F900A-0C5E-054C-872F-D6C4A40CBE63}" srcOrd="3" destOrd="0" parTransId="{5F741626-9BE7-0F4C-929F-8FDB108C859F}" sibTransId="{B34F4752-2DDA-A943-A023-45372D5C3B9C}"/>
    <dgm:cxn modelId="{C6C2E3D2-7897-6B48-ACEE-80A66E9B009E}" type="presParOf" srcId="{B2B8A534-1B35-204C-8703-F1289B870F0E}" destId="{A84938E4-BD9E-8F40-8BBE-5835810F57E1}" srcOrd="0" destOrd="0" presId="urn:microsoft.com/office/officeart/2005/8/layout/lProcess1"/>
    <dgm:cxn modelId="{9CDE27B8-3C02-0444-A737-48D12298366E}" type="presParOf" srcId="{A84938E4-BD9E-8F40-8BBE-5835810F57E1}" destId="{16421AF3-BC47-DF40-BD02-38AC68127DBE}" srcOrd="0" destOrd="0" presId="urn:microsoft.com/office/officeart/2005/8/layout/lProcess1"/>
    <dgm:cxn modelId="{562408E9-9678-334D-858C-6A44CDD0B218}" type="presParOf" srcId="{A84938E4-BD9E-8F40-8BBE-5835810F57E1}" destId="{351A7A94-0914-0E49-96E3-0F4D8834EEE4}" srcOrd="1" destOrd="0" presId="urn:microsoft.com/office/officeart/2005/8/layout/lProcess1"/>
    <dgm:cxn modelId="{E81390F6-95B7-654F-BEAA-A5D50A64BA7A}" type="presParOf" srcId="{A84938E4-BD9E-8F40-8BBE-5835810F57E1}" destId="{FE31119E-DAF9-164C-8F13-8A9FAE338397}" srcOrd="2" destOrd="0" presId="urn:microsoft.com/office/officeart/2005/8/layout/lProcess1"/>
    <dgm:cxn modelId="{9D2CC569-012D-0543-AAC7-5B098E9C459D}" type="presParOf" srcId="{A84938E4-BD9E-8F40-8BBE-5835810F57E1}" destId="{D608E8F1-0057-1D48-AC0E-60E77CF0AE1A}" srcOrd="3" destOrd="0" presId="urn:microsoft.com/office/officeart/2005/8/layout/lProcess1"/>
    <dgm:cxn modelId="{BFFAE952-6FAF-8040-883C-75E444287CE4}" type="presParOf" srcId="{A84938E4-BD9E-8F40-8BBE-5835810F57E1}" destId="{553CD2A4-F2F2-1044-A2DD-82EF116D8851}" srcOrd="4" destOrd="0" presId="urn:microsoft.com/office/officeart/2005/8/layout/lProcess1"/>
    <dgm:cxn modelId="{1023450C-E6CD-3042-B35E-9CEF4C4E7706}" type="presParOf" srcId="{A84938E4-BD9E-8F40-8BBE-5835810F57E1}" destId="{B9F05011-17B1-A84A-9C5E-F69683BCAA9D}" srcOrd="5" destOrd="0" presId="urn:microsoft.com/office/officeart/2005/8/layout/lProcess1"/>
    <dgm:cxn modelId="{4A916E46-D01A-2A4F-8B43-3332D813CE2C}" type="presParOf" srcId="{A84938E4-BD9E-8F40-8BBE-5835810F57E1}" destId="{C844192C-7017-104B-B894-15E153FADEE5}" srcOrd="6" destOrd="0" presId="urn:microsoft.com/office/officeart/2005/8/layout/lProcess1"/>
    <dgm:cxn modelId="{3288DC84-8FB6-974E-87B7-1A10F99616FD}" type="presParOf" srcId="{A84938E4-BD9E-8F40-8BBE-5835810F57E1}" destId="{B5B66D19-B958-4B47-8294-B4521C3F70A8}" srcOrd="7" destOrd="0" presId="urn:microsoft.com/office/officeart/2005/8/layout/lProcess1"/>
    <dgm:cxn modelId="{DAB39275-146E-4C43-8159-82E522FA6AB4}" type="presParOf" srcId="{A84938E4-BD9E-8F40-8BBE-5835810F57E1}" destId="{6B2A049D-6849-AF48-99C4-15B492E01C07}" srcOrd="8" destOrd="0" presId="urn:microsoft.com/office/officeart/2005/8/layout/lProcess1"/>
    <dgm:cxn modelId="{10B9E3A5-6F50-F94D-BAD3-5B8B686F59A7}" type="presParOf" srcId="{B2B8A534-1B35-204C-8703-F1289B870F0E}" destId="{E8FF0A35-4025-624E-B54F-4B7E2221DEC1}" srcOrd="1" destOrd="0" presId="urn:microsoft.com/office/officeart/2005/8/layout/lProcess1"/>
    <dgm:cxn modelId="{3C04772E-33F2-2149-A604-443C7651FD6C}" type="presParOf" srcId="{B2B8A534-1B35-204C-8703-F1289B870F0E}" destId="{FDB7CD20-CE99-AD44-BE1F-E65B56506BCF}" srcOrd="2" destOrd="0" presId="urn:microsoft.com/office/officeart/2005/8/layout/lProcess1"/>
    <dgm:cxn modelId="{0C156D2D-B36C-CC4C-B19A-9B07B63C4B14}" type="presParOf" srcId="{FDB7CD20-CE99-AD44-BE1F-E65B56506BCF}" destId="{6DDC4B30-E1F6-9642-A750-FCABC22A3A4F}" srcOrd="0" destOrd="0" presId="urn:microsoft.com/office/officeart/2005/8/layout/lProcess1"/>
    <dgm:cxn modelId="{813B7151-AE42-2648-A8F4-717F3883D472}" type="presParOf" srcId="{FDB7CD20-CE99-AD44-BE1F-E65B56506BCF}" destId="{4EFB357D-79C4-FA4F-A2EE-B415D484CFF6}" srcOrd="1" destOrd="0" presId="urn:microsoft.com/office/officeart/2005/8/layout/lProcess1"/>
    <dgm:cxn modelId="{71296541-7798-CB47-A75C-A663DF8D9A75}" type="presParOf" srcId="{FDB7CD20-CE99-AD44-BE1F-E65B56506BCF}" destId="{95BA27A0-887D-6A4F-B962-40B01B8ECD0B}" srcOrd="2" destOrd="0" presId="urn:microsoft.com/office/officeart/2005/8/layout/lProcess1"/>
    <dgm:cxn modelId="{D56D30A1-4C08-5044-83EB-5F14DD711C2D}" type="presParOf" srcId="{FDB7CD20-CE99-AD44-BE1F-E65B56506BCF}" destId="{D82FDE5E-CE3F-B642-BB49-89AE281E0A83}" srcOrd="3" destOrd="0" presId="urn:microsoft.com/office/officeart/2005/8/layout/lProcess1"/>
    <dgm:cxn modelId="{F308258C-BC3B-D846-A963-C719B11616F0}" type="presParOf" srcId="{FDB7CD20-CE99-AD44-BE1F-E65B56506BCF}" destId="{D026894B-60B7-C14A-8CCC-6F692A0D3EB9}" srcOrd="4" destOrd="0" presId="urn:microsoft.com/office/officeart/2005/8/layout/lProcess1"/>
    <dgm:cxn modelId="{A2E6A9DD-88FA-3A4F-9FC5-A8B3E88C105C}" type="presParOf" srcId="{FDB7CD20-CE99-AD44-BE1F-E65B56506BCF}" destId="{E45C65F1-ADFE-534B-9884-81024022F62E}" srcOrd="5" destOrd="0" presId="urn:microsoft.com/office/officeart/2005/8/layout/lProcess1"/>
    <dgm:cxn modelId="{A2915803-6361-8E45-88C8-BA5A88BAE93B}" type="presParOf" srcId="{FDB7CD20-CE99-AD44-BE1F-E65B56506BCF}" destId="{DA52D865-6E20-2644-91E4-38BE262566DC}" srcOrd="6" destOrd="0" presId="urn:microsoft.com/office/officeart/2005/8/layout/lProcess1"/>
    <dgm:cxn modelId="{4C64801E-05F2-E742-84D5-F686599E0FA6}" type="presParOf" srcId="{FDB7CD20-CE99-AD44-BE1F-E65B56506BCF}" destId="{46ED41FB-C2BF-284B-9EBD-F8748207EE29}" srcOrd="7" destOrd="0" presId="urn:microsoft.com/office/officeart/2005/8/layout/lProcess1"/>
    <dgm:cxn modelId="{306E34B5-6940-024A-8936-E12257685E98}" type="presParOf" srcId="{FDB7CD20-CE99-AD44-BE1F-E65B56506BCF}" destId="{E457D872-2EF2-1748-8C4F-B8885808C7AB}" srcOrd="8" destOrd="0" presId="urn:microsoft.com/office/officeart/2005/8/layout/lProcess1"/>
    <dgm:cxn modelId="{21AAAA2B-31F0-654C-9A79-89659CBB6F45}" type="presParOf" srcId="{B2B8A534-1B35-204C-8703-F1289B870F0E}" destId="{94AC51BF-F886-8542-B5AE-2964466ADD6E}" srcOrd="3" destOrd="0" presId="urn:microsoft.com/office/officeart/2005/8/layout/lProcess1"/>
    <dgm:cxn modelId="{E3C4332B-D67A-9441-81F6-3C06268C2CDF}" type="presParOf" srcId="{B2B8A534-1B35-204C-8703-F1289B870F0E}" destId="{9D81FCFA-6799-684A-A5D5-678EDB2B4C5A}" srcOrd="4" destOrd="0" presId="urn:microsoft.com/office/officeart/2005/8/layout/lProcess1"/>
    <dgm:cxn modelId="{DF41503F-4638-B944-A1F1-682D719A4447}" type="presParOf" srcId="{9D81FCFA-6799-684A-A5D5-678EDB2B4C5A}" destId="{7ACE626D-44D4-1842-B59E-1A54FA4D081A}" srcOrd="0" destOrd="0" presId="urn:microsoft.com/office/officeart/2005/8/layout/lProcess1"/>
    <dgm:cxn modelId="{96693F52-B234-EB44-8D5A-C76C11ACAB5E}" type="presParOf" srcId="{9D81FCFA-6799-684A-A5D5-678EDB2B4C5A}" destId="{B25689AE-D0D3-2D4D-8AB9-FEDEA27E8AEF}" srcOrd="1" destOrd="0" presId="urn:microsoft.com/office/officeart/2005/8/layout/lProcess1"/>
    <dgm:cxn modelId="{179B822D-6B8F-4446-A3CE-06882776B5A3}" type="presParOf" srcId="{9D81FCFA-6799-684A-A5D5-678EDB2B4C5A}" destId="{C06779F5-2742-A841-8F07-346F7F8216FA}" srcOrd="2" destOrd="0" presId="urn:microsoft.com/office/officeart/2005/8/layout/lProcess1"/>
    <dgm:cxn modelId="{775F3BE2-7D77-A34D-B40F-60F8140A3505}" type="presParOf" srcId="{9D81FCFA-6799-684A-A5D5-678EDB2B4C5A}" destId="{4AD089C0-3BA3-D94D-B779-2BB84E3F8FC8}" srcOrd="3" destOrd="0" presId="urn:microsoft.com/office/officeart/2005/8/layout/lProcess1"/>
    <dgm:cxn modelId="{8E056821-3E2B-E54D-8EF2-4BDBA7A65DC3}" type="presParOf" srcId="{9D81FCFA-6799-684A-A5D5-678EDB2B4C5A}" destId="{BAF8F5B2-BF0A-384D-853C-60195F8409E2}" srcOrd="4" destOrd="0" presId="urn:microsoft.com/office/officeart/2005/8/layout/lProcess1"/>
    <dgm:cxn modelId="{69F1AF35-A220-5849-8051-3008C1220E07}" type="presParOf" srcId="{9D81FCFA-6799-684A-A5D5-678EDB2B4C5A}" destId="{A00A5576-97DD-FC45-9581-C6B722C42B8E}" srcOrd="5" destOrd="0" presId="urn:microsoft.com/office/officeart/2005/8/layout/lProcess1"/>
    <dgm:cxn modelId="{DDBF643F-4C4C-2F43-A0CE-9C4457C91263}" type="presParOf" srcId="{9D81FCFA-6799-684A-A5D5-678EDB2B4C5A}" destId="{DC42468B-F488-E64C-A919-D40064911DAF}" srcOrd="6" destOrd="0" presId="urn:microsoft.com/office/officeart/2005/8/layout/lProcess1"/>
    <dgm:cxn modelId="{AD3F3000-FEF3-674C-AB38-8CB6484AF6A3}" type="presParOf" srcId="{9D81FCFA-6799-684A-A5D5-678EDB2B4C5A}" destId="{F7EC0505-A92C-EF45-9D52-208C0CB16FE0}" srcOrd="7" destOrd="0" presId="urn:microsoft.com/office/officeart/2005/8/layout/lProcess1"/>
    <dgm:cxn modelId="{3D195531-4F87-4F42-978D-8F4366DE9B8E}" type="presParOf" srcId="{9D81FCFA-6799-684A-A5D5-678EDB2B4C5A}" destId="{6E277E99-ADC5-E745-A5AA-54FD41E47B88}" srcOrd="8" destOrd="0" presId="urn:microsoft.com/office/officeart/2005/8/layout/lProcess1"/>
    <dgm:cxn modelId="{38E029D9-BEBE-094C-BFB4-B64B484DF00D}" type="presParOf" srcId="{B2B8A534-1B35-204C-8703-F1289B870F0E}" destId="{31D06880-183C-244D-B0DF-95CD4ADC0745}" srcOrd="5" destOrd="0" presId="urn:microsoft.com/office/officeart/2005/8/layout/lProcess1"/>
    <dgm:cxn modelId="{9CDB7F81-0683-3A47-8499-9BA17DC4DB96}" type="presParOf" srcId="{B2B8A534-1B35-204C-8703-F1289B870F0E}" destId="{5367A158-D83B-1149-93BA-F93471F15047}" srcOrd="6" destOrd="0" presId="urn:microsoft.com/office/officeart/2005/8/layout/lProcess1"/>
    <dgm:cxn modelId="{07404735-0DEE-2442-BF14-FAE65483CC17}" type="presParOf" srcId="{5367A158-D83B-1149-93BA-F93471F15047}" destId="{1D4F4281-B80D-844C-80C8-547597ACEC3B}" srcOrd="0" destOrd="0" presId="urn:microsoft.com/office/officeart/2005/8/layout/lProcess1"/>
    <dgm:cxn modelId="{918495DE-F306-E34C-83BB-74C54981FD95}" type="presParOf" srcId="{5367A158-D83B-1149-93BA-F93471F15047}" destId="{0DB02783-4D9C-CC46-B610-94693F61D9FD}" srcOrd="1" destOrd="0" presId="urn:microsoft.com/office/officeart/2005/8/layout/lProcess1"/>
    <dgm:cxn modelId="{F42AEB96-40A3-1643-9C46-4097FEB681DD}" type="presParOf" srcId="{5367A158-D83B-1149-93BA-F93471F15047}" destId="{8FEAB83E-1E6B-AC42-BDDF-754F73C4C713}" srcOrd="2" destOrd="0" presId="urn:microsoft.com/office/officeart/2005/8/layout/lProcess1"/>
    <dgm:cxn modelId="{FB5FBC31-4B01-B74B-9711-B105C3913C49}" type="presParOf" srcId="{5367A158-D83B-1149-93BA-F93471F15047}" destId="{9370D1FB-6666-1F49-B2C6-1B57545399E2}" srcOrd="3" destOrd="0" presId="urn:microsoft.com/office/officeart/2005/8/layout/lProcess1"/>
    <dgm:cxn modelId="{5F059C12-E5C0-6341-9013-93FB752AB565}" type="presParOf" srcId="{5367A158-D83B-1149-93BA-F93471F15047}" destId="{0CBAFF3B-DB83-9942-8C86-240C110D03BA}" srcOrd="4" destOrd="0" presId="urn:microsoft.com/office/officeart/2005/8/layout/lProcess1"/>
    <dgm:cxn modelId="{01E578C4-714F-F14D-8F54-0547BAF9C269}" type="presParOf" srcId="{5367A158-D83B-1149-93BA-F93471F15047}" destId="{096363CE-14BB-3647-855B-E325746E756F}" srcOrd="5" destOrd="0" presId="urn:microsoft.com/office/officeart/2005/8/layout/lProcess1"/>
    <dgm:cxn modelId="{5E324DAC-6879-2942-815D-D717527048BB}" type="presParOf" srcId="{5367A158-D83B-1149-93BA-F93471F15047}" destId="{1B926AFE-E59E-A248-9215-FFD9E25CDBE0}" srcOrd="6" destOrd="0" presId="urn:microsoft.com/office/officeart/2005/8/layout/lProcess1"/>
    <dgm:cxn modelId="{D7E9AAEE-62C3-6046-AC25-60CBD62AF848}" type="presParOf" srcId="{5367A158-D83B-1149-93BA-F93471F15047}" destId="{0A0C0FB2-4D39-AD44-8698-1F103A35BF3F}" srcOrd="7" destOrd="0" presId="urn:microsoft.com/office/officeart/2005/8/layout/lProcess1"/>
    <dgm:cxn modelId="{3AF70E4B-9A80-6840-A54D-DD5916D61D72}" type="presParOf" srcId="{5367A158-D83B-1149-93BA-F93471F15047}" destId="{1391C991-288F-854D-A7DB-66FA1BD05624}"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B79C2B-743B-804A-9FE9-FB33F340AF95}" type="doc">
      <dgm:prSet loTypeId="urn:microsoft.com/office/officeart/2005/8/layout/hList1" loCatId="process" qsTypeId="urn:microsoft.com/office/officeart/2005/8/quickstyle/simple2" qsCatId="simple" csTypeId="urn:microsoft.com/office/officeart/2005/8/colors/accent1_2" csCatId="accent1" phldr="1"/>
      <dgm:spPr/>
      <dgm:t>
        <a:bodyPr/>
        <a:lstStyle/>
        <a:p>
          <a:endParaRPr lang="en-US"/>
        </a:p>
      </dgm:t>
    </dgm:pt>
    <dgm:pt modelId="{99D9ACF3-3104-3E41-8586-F9F81D03FADC}">
      <dgm:prSet phldrT="[Text]" custT="1"/>
      <dgm:spPr/>
      <dgm:t>
        <a:bodyPr/>
        <a:lstStyle/>
        <a:p>
          <a:r>
            <a:rPr lang="en-US" sz="2000" dirty="0"/>
            <a:t>8</a:t>
          </a:r>
          <a:r>
            <a:rPr lang="en-US" sz="2000" baseline="30000" dirty="0"/>
            <a:t>th</a:t>
          </a:r>
          <a:r>
            <a:rPr lang="en-US" sz="2000" dirty="0"/>
            <a:t> Grade Science FSA ELA 1 or 2</a:t>
          </a:r>
        </a:p>
      </dgm:t>
    </dgm:pt>
    <dgm:pt modelId="{C15C99ED-08B2-5C4E-A7CB-A7425CEEFC00}" type="parTrans" cxnId="{0E161734-0E00-B64C-8DD1-DF390CAF446D}">
      <dgm:prSet/>
      <dgm:spPr/>
      <dgm:t>
        <a:bodyPr/>
        <a:lstStyle/>
        <a:p>
          <a:endParaRPr lang="en-US"/>
        </a:p>
      </dgm:t>
    </dgm:pt>
    <dgm:pt modelId="{A873BCB4-86BB-D34D-8BED-3530234CE068}" type="sibTrans" cxnId="{0E161734-0E00-B64C-8DD1-DF390CAF446D}">
      <dgm:prSet/>
      <dgm:spPr/>
      <dgm:t>
        <a:bodyPr/>
        <a:lstStyle/>
        <a:p>
          <a:endParaRPr lang="en-US"/>
        </a:p>
      </dgm:t>
    </dgm:pt>
    <dgm:pt modelId="{F2EFC486-CF8B-824C-AC7E-DDFE6405F3C3}">
      <dgm:prSet phldrT="[Text]" custT="1"/>
      <dgm:spPr/>
      <dgm:t>
        <a:bodyPr/>
        <a:lstStyle/>
        <a:p>
          <a:r>
            <a:rPr lang="en-US" sz="2000" dirty="0"/>
            <a:t> 9</a:t>
          </a:r>
          <a:r>
            <a:rPr lang="en-US" sz="2000" baseline="30000" dirty="0"/>
            <a:t>th-</a:t>
          </a:r>
          <a:r>
            <a:rPr lang="en-US" sz="2000" dirty="0"/>
            <a:t>Biology</a:t>
          </a:r>
        </a:p>
      </dgm:t>
    </dgm:pt>
    <dgm:pt modelId="{812AFDF7-B24C-6940-A510-FD8C86941274}" type="parTrans" cxnId="{3E29AA87-169B-4140-9D9B-B5F8CC7E7CE2}">
      <dgm:prSet/>
      <dgm:spPr/>
      <dgm:t>
        <a:bodyPr/>
        <a:lstStyle/>
        <a:p>
          <a:endParaRPr lang="en-US"/>
        </a:p>
      </dgm:t>
    </dgm:pt>
    <dgm:pt modelId="{A7B07856-4D03-6D4E-BF7D-9E9CA7A6FB45}" type="sibTrans" cxnId="{3E29AA87-169B-4140-9D9B-B5F8CC7E7CE2}">
      <dgm:prSet/>
      <dgm:spPr/>
      <dgm:t>
        <a:bodyPr/>
        <a:lstStyle/>
        <a:p>
          <a:endParaRPr lang="en-US"/>
        </a:p>
      </dgm:t>
    </dgm:pt>
    <dgm:pt modelId="{380883D8-CA6E-F345-A922-7135C25F836E}">
      <dgm:prSet phldrT="[Text]" custT="1"/>
      <dgm:spPr/>
      <dgm:t>
        <a:bodyPr/>
        <a:lstStyle/>
        <a:p>
          <a:r>
            <a:rPr lang="en-US" sz="2000" dirty="0"/>
            <a:t>9</a:t>
          </a:r>
          <a:r>
            <a:rPr lang="en-US" sz="2000" baseline="30000" dirty="0"/>
            <a:t>th -</a:t>
          </a:r>
          <a:r>
            <a:rPr lang="en-US" sz="2000" dirty="0"/>
            <a:t>Environmental</a:t>
          </a:r>
        </a:p>
      </dgm:t>
    </dgm:pt>
    <dgm:pt modelId="{8D2045BE-7F63-0D4F-A28C-8C72BE6982BB}" type="parTrans" cxnId="{772F5C16-E20B-CA47-B5F3-03AE54A069FC}">
      <dgm:prSet/>
      <dgm:spPr/>
      <dgm:t>
        <a:bodyPr/>
        <a:lstStyle/>
        <a:p>
          <a:endParaRPr lang="en-US"/>
        </a:p>
      </dgm:t>
    </dgm:pt>
    <dgm:pt modelId="{6005E31A-5EA4-114C-AC78-5E3AD390B18A}" type="sibTrans" cxnId="{772F5C16-E20B-CA47-B5F3-03AE54A069FC}">
      <dgm:prSet/>
      <dgm:spPr/>
      <dgm:t>
        <a:bodyPr/>
        <a:lstStyle/>
        <a:p>
          <a:endParaRPr lang="en-US"/>
        </a:p>
      </dgm:t>
    </dgm:pt>
    <dgm:pt modelId="{54ECFD63-17A0-8B46-B685-43354BD36E44}">
      <dgm:prSet phldrT="[Text]" custT="1"/>
      <dgm:spPr/>
      <dgm:t>
        <a:bodyPr/>
        <a:lstStyle/>
        <a:p>
          <a:r>
            <a:rPr lang="en-US" sz="2000" dirty="0"/>
            <a:t>10</a:t>
          </a:r>
          <a:r>
            <a:rPr lang="en-US" sz="2000" baseline="30000" dirty="0"/>
            <a:t>th-</a:t>
          </a:r>
          <a:r>
            <a:rPr lang="en-US" sz="2000" dirty="0"/>
            <a:t>Biology</a:t>
          </a:r>
        </a:p>
      </dgm:t>
    </dgm:pt>
    <dgm:pt modelId="{0173C337-8D7F-6641-80CB-C4E22CDA3FFD}" type="parTrans" cxnId="{74B7F136-828E-BD4D-8492-CF499CE7D318}">
      <dgm:prSet/>
      <dgm:spPr/>
      <dgm:t>
        <a:bodyPr/>
        <a:lstStyle/>
        <a:p>
          <a:endParaRPr lang="en-US"/>
        </a:p>
      </dgm:t>
    </dgm:pt>
    <dgm:pt modelId="{D0EBC1EA-06DF-6E4D-9335-C32680137F63}" type="sibTrans" cxnId="{74B7F136-828E-BD4D-8492-CF499CE7D318}">
      <dgm:prSet/>
      <dgm:spPr/>
      <dgm:t>
        <a:bodyPr/>
        <a:lstStyle/>
        <a:p>
          <a:endParaRPr lang="en-US"/>
        </a:p>
      </dgm:t>
    </dgm:pt>
    <dgm:pt modelId="{5DC0A6CB-D3F6-FC44-8B6F-D61E16BE219B}">
      <dgm:prSet phldrT="[Text]" custT="1"/>
      <dgm:spPr/>
      <dgm:t>
        <a:bodyPr/>
        <a:lstStyle/>
        <a:p>
          <a:r>
            <a:rPr lang="en-US" sz="2000" dirty="0"/>
            <a:t>8</a:t>
          </a:r>
          <a:r>
            <a:rPr lang="en-US" sz="2000" baseline="30000" dirty="0"/>
            <a:t>th</a:t>
          </a:r>
          <a:r>
            <a:rPr lang="en-US" sz="2000" dirty="0"/>
            <a:t> Grade  Science/Advanced Science FSA ELA  3</a:t>
          </a:r>
          <a:endParaRPr lang="en-US" dirty="0"/>
        </a:p>
      </dgm:t>
    </dgm:pt>
    <dgm:pt modelId="{48AC948B-2446-5D4D-A5C4-439F2D5D7B94}" type="parTrans" cxnId="{8CD810F1-7A9D-0E4C-BFCE-5C5A9FB41372}">
      <dgm:prSet/>
      <dgm:spPr/>
      <dgm:t>
        <a:bodyPr/>
        <a:lstStyle/>
        <a:p>
          <a:endParaRPr lang="en-US"/>
        </a:p>
      </dgm:t>
    </dgm:pt>
    <dgm:pt modelId="{28E198E9-3CB4-8445-A6A1-6924138CF74C}" type="sibTrans" cxnId="{8CD810F1-7A9D-0E4C-BFCE-5C5A9FB41372}">
      <dgm:prSet/>
      <dgm:spPr/>
      <dgm:t>
        <a:bodyPr/>
        <a:lstStyle/>
        <a:p>
          <a:endParaRPr lang="en-US"/>
        </a:p>
      </dgm:t>
    </dgm:pt>
    <dgm:pt modelId="{A51DAC0F-681D-3645-9737-669FB1E0D14F}">
      <dgm:prSet/>
      <dgm:spPr/>
      <dgm:t>
        <a:bodyPr/>
        <a:lstStyle/>
        <a:p>
          <a:r>
            <a:rPr lang="en-US" dirty="0"/>
            <a:t>8</a:t>
          </a:r>
          <a:r>
            <a:rPr lang="en-US" baseline="30000" dirty="0"/>
            <a:t>th</a:t>
          </a:r>
          <a:r>
            <a:rPr lang="en-US" dirty="0"/>
            <a:t> Grade  Science/Advanced Science FSA ELA  3, 4 or 5 and A or B in current science</a:t>
          </a:r>
        </a:p>
      </dgm:t>
    </dgm:pt>
    <dgm:pt modelId="{4B98812F-A0B0-474B-A67A-49D757699519}" type="parTrans" cxnId="{5B4F33AA-8E7C-0F4F-A1C8-1B874DCFC6B9}">
      <dgm:prSet/>
      <dgm:spPr/>
      <dgm:t>
        <a:bodyPr/>
        <a:lstStyle/>
        <a:p>
          <a:endParaRPr lang="en-US"/>
        </a:p>
      </dgm:t>
    </dgm:pt>
    <dgm:pt modelId="{3F2AB36B-5CF8-844F-9CAD-062293B51467}" type="sibTrans" cxnId="{5B4F33AA-8E7C-0F4F-A1C8-1B874DCFC6B9}">
      <dgm:prSet/>
      <dgm:spPr/>
      <dgm:t>
        <a:bodyPr/>
        <a:lstStyle/>
        <a:p>
          <a:endParaRPr lang="en-US"/>
        </a:p>
      </dgm:t>
    </dgm:pt>
    <dgm:pt modelId="{5CD508B1-9994-644C-8F32-1E68B0289DCF}">
      <dgm:prSet phldrT="[Text]" custT="1"/>
      <dgm:spPr/>
      <dgm:t>
        <a:bodyPr/>
        <a:lstStyle/>
        <a:p>
          <a:r>
            <a:rPr lang="en-US" sz="2000" dirty="0"/>
            <a:t>11</a:t>
          </a:r>
          <a:r>
            <a:rPr lang="en-US" sz="2000" baseline="30000" dirty="0"/>
            <a:t>th/</a:t>
          </a:r>
          <a:r>
            <a:rPr lang="en-US" sz="2000" dirty="0"/>
            <a:t>12</a:t>
          </a:r>
          <a:r>
            <a:rPr lang="en-US" sz="2000" baseline="30000" dirty="0"/>
            <a:t>th-</a:t>
          </a:r>
          <a:r>
            <a:rPr lang="en-US" sz="2000" dirty="0"/>
            <a:t>Marine Science, Physical Science, or Anatomy &amp; Physiology </a:t>
          </a:r>
        </a:p>
      </dgm:t>
    </dgm:pt>
    <dgm:pt modelId="{1AA07CFE-F42A-4848-A296-A2D62C4E7F3A}" type="parTrans" cxnId="{A3A0CB71-1ABB-F54D-97BA-DDB6C36E8F08}">
      <dgm:prSet/>
      <dgm:spPr/>
      <dgm:t>
        <a:bodyPr/>
        <a:lstStyle/>
        <a:p>
          <a:endParaRPr lang="en-US"/>
        </a:p>
      </dgm:t>
    </dgm:pt>
    <dgm:pt modelId="{25935754-75B7-5E48-A946-D1521F47E64E}" type="sibTrans" cxnId="{A3A0CB71-1ABB-F54D-97BA-DDB6C36E8F08}">
      <dgm:prSet/>
      <dgm:spPr/>
      <dgm:t>
        <a:bodyPr/>
        <a:lstStyle/>
        <a:p>
          <a:endParaRPr lang="en-US"/>
        </a:p>
      </dgm:t>
    </dgm:pt>
    <dgm:pt modelId="{402578B5-B1E5-DD4A-ACF9-BEC3BC9E8F83}">
      <dgm:prSet phldrT="[Text]" custT="1"/>
      <dgm:spPr/>
      <dgm:t>
        <a:bodyPr/>
        <a:lstStyle/>
        <a:p>
          <a:r>
            <a:rPr lang="en-US" sz="2000" dirty="0"/>
            <a:t>10</a:t>
          </a:r>
          <a:r>
            <a:rPr lang="en-US" sz="2000" baseline="30000" dirty="0"/>
            <a:t>th-</a:t>
          </a:r>
          <a:r>
            <a:rPr lang="en-US" sz="2000" dirty="0"/>
            <a:t>Marine Science, Environmental Science, or Physical Science</a:t>
          </a:r>
        </a:p>
      </dgm:t>
    </dgm:pt>
    <dgm:pt modelId="{1CAA152F-A6EE-A74F-AC22-AC64E026A015}" type="parTrans" cxnId="{29942B9F-D517-7948-A06A-047BFF52B00D}">
      <dgm:prSet/>
      <dgm:spPr/>
      <dgm:t>
        <a:bodyPr/>
        <a:lstStyle/>
        <a:p>
          <a:endParaRPr lang="en-US"/>
        </a:p>
      </dgm:t>
    </dgm:pt>
    <dgm:pt modelId="{6A7F8C2C-9E74-0B45-B9A0-861411A1481E}" type="sibTrans" cxnId="{29942B9F-D517-7948-A06A-047BFF52B00D}">
      <dgm:prSet/>
      <dgm:spPr/>
      <dgm:t>
        <a:bodyPr/>
        <a:lstStyle/>
        <a:p>
          <a:endParaRPr lang="en-US"/>
        </a:p>
      </dgm:t>
    </dgm:pt>
    <dgm:pt modelId="{CDE40259-3081-7A4D-B847-1D3DC7D2ACD6}">
      <dgm:prSet phldrT="[Text]" custT="1"/>
      <dgm:spPr/>
      <dgm:t>
        <a:bodyPr/>
        <a:lstStyle/>
        <a:p>
          <a:r>
            <a:rPr lang="en-US" sz="2000" dirty="0"/>
            <a:t>11</a:t>
          </a:r>
          <a:r>
            <a:rPr lang="en-US" sz="2000" baseline="30000" dirty="0"/>
            <a:t>th /</a:t>
          </a:r>
          <a:r>
            <a:rPr lang="en-US" sz="2000" dirty="0"/>
            <a:t>12</a:t>
          </a:r>
          <a:r>
            <a:rPr lang="en-US" sz="2000" baseline="30000" dirty="0"/>
            <a:t>th-</a:t>
          </a:r>
          <a:r>
            <a:rPr lang="en-US" sz="2000" dirty="0"/>
            <a:t>Marine Science, Physical Science, or Anatomy and Physiology  </a:t>
          </a:r>
        </a:p>
      </dgm:t>
    </dgm:pt>
    <dgm:pt modelId="{F2088991-9771-1740-8B23-6EB6D47BF3C5}" type="parTrans" cxnId="{5A496764-354B-E841-8C43-4FA53C68D480}">
      <dgm:prSet/>
      <dgm:spPr/>
      <dgm:t>
        <a:bodyPr/>
        <a:lstStyle/>
        <a:p>
          <a:endParaRPr lang="en-US"/>
        </a:p>
      </dgm:t>
    </dgm:pt>
    <dgm:pt modelId="{4E2ABE1F-0FB2-6C42-B328-F0962F3847AB}" type="sibTrans" cxnId="{5A496764-354B-E841-8C43-4FA53C68D480}">
      <dgm:prSet/>
      <dgm:spPr/>
      <dgm:t>
        <a:bodyPr/>
        <a:lstStyle/>
        <a:p>
          <a:endParaRPr lang="en-US"/>
        </a:p>
      </dgm:t>
    </dgm:pt>
    <dgm:pt modelId="{F7BB1CEF-4D05-B645-9112-5C652B350052}">
      <dgm:prSet custT="1"/>
      <dgm:spPr/>
      <dgm:t>
        <a:bodyPr/>
        <a:lstStyle/>
        <a:p>
          <a:r>
            <a:rPr lang="en-US" sz="2000" dirty="0"/>
            <a:t>9</a:t>
          </a:r>
          <a:r>
            <a:rPr lang="en-US" sz="2000" baseline="30000" dirty="0"/>
            <a:t>th</a:t>
          </a:r>
          <a:r>
            <a:rPr lang="en-US" sz="2000" dirty="0"/>
            <a:t>-Biology Honors</a:t>
          </a:r>
        </a:p>
      </dgm:t>
    </dgm:pt>
    <dgm:pt modelId="{9EB5860C-044F-EF4B-B92F-3798D8F9F9BD}" type="parTrans" cxnId="{55E3DA1C-4BCE-6341-9C6D-CBAD098F6514}">
      <dgm:prSet/>
      <dgm:spPr/>
      <dgm:t>
        <a:bodyPr/>
        <a:lstStyle/>
        <a:p>
          <a:endParaRPr lang="en-US"/>
        </a:p>
      </dgm:t>
    </dgm:pt>
    <dgm:pt modelId="{EF15A1E9-5444-5646-9AE8-707BD8F2D4C4}" type="sibTrans" cxnId="{55E3DA1C-4BCE-6341-9C6D-CBAD098F6514}">
      <dgm:prSet/>
      <dgm:spPr/>
      <dgm:t>
        <a:bodyPr/>
        <a:lstStyle/>
        <a:p>
          <a:endParaRPr lang="en-US"/>
        </a:p>
      </dgm:t>
    </dgm:pt>
    <dgm:pt modelId="{1E91C000-2B1A-6F4A-A824-B605E3F950D5}">
      <dgm:prSet custT="1"/>
      <dgm:spPr/>
      <dgm:t>
        <a:bodyPr/>
        <a:lstStyle/>
        <a:p>
          <a:r>
            <a:rPr lang="en-US" sz="2000" dirty="0"/>
            <a:t>10</a:t>
          </a:r>
          <a:r>
            <a:rPr lang="en-US" sz="2000" baseline="30000" dirty="0"/>
            <a:t>th</a:t>
          </a:r>
          <a:r>
            <a:rPr lang="en-US" sz="2000" dirty="0"/>
            <a:t>-Chemistry Honors</a:t>
          </a:r>
        </a:p>
      </dgm:t>
    </dgm:pt>
    <dgm:pt modelId="{117DDC3C-DF7F-BA46-9D6A-D1FA6DE3BDEC}" type="parTrans" cxnId="{AD9FA4E6-273F-0449-B864-E61767D1E5C8}">
      <dgm:prSet/>
      <dgm:spPr/>
      <dgm:t>
        <a:bodyPr/>
        <a:lstStyle/>
        <a:p>
          <a:endParaRPr lang="en-US"/>
        </a:p>
      </dgm:t>
    </dgm:pt>
    <dgm:pt modelId="{86CD8DD0-F3C0-6447-82C6-D0D637C62944}" type="sibTrans" cxnId="{AD9FA4E6-273F-0449-B864-E61767D1E5C8}">
      <dgm:prSet/>
      <dgm:spPr/>
      <dgm:t>
        <a:bodyPr/>
        <a:lstStyle/>
        <a:p>
          <a:endParaRPr lang="en-US"/>
        </a:p>
      </dgm:t>
    </dgm:pt>
    <dgm:pt modelId="{38279F3C-4355-4D48-801A-1C579B1281F8}">
      <dgm:prSet custT="1"/>
      <dgm:spPr/>
      <dgm:t>
        <a:bodyPr/>
        <a:lstStyle/>
        <a:p>
          <a:r>
            <a:rPr lang="en-US" sz="2000" dirty="0"/>
            <a:t>11</a:t>
          </a:r>
          <a:r>
            <a:rPr lang="en-US" sz="2000" baseline="30000" dirty="0"/>
            <a:t>th</a:t>
          </a:r>
          <a:r>
            <a:rPr lang="en-US" sz="2000" dirty="0"/>
            <a:t>-AP, Dual Enrollment or Honors Science course </a:t>
          </a:r>
        </a:p>
      </dgm:t>
    </dgm:pt>
    <dgm:pt modelId="{7630601B-232B-AE4D-8A4A-2A115E7E4D1A}" type="parTrans" cxnId="{38D5BCF9-F62E-2745-8DFE-399DAF3DA7F6}">
      <dgm:prSet/>
      <dgm:spPr/>
      <dgm:t>
        <a:bodyPr/>
        <a:lstStyle/>
        <a:p>
          <a:endParaRPr lang="en-US"/>
        </a:p>
      </dgm:t>
    </dgm:pt>
    <dgm:pt modelId="{2F7E4AD5-80DC-1F46-8AAC-95F8A8913C6A}" type="sibTrans" cxnId="{38D5BCF9-F62E-2745-8DFE-399DAF3DA7F6}">
      <dgm:prSet/>
      <dgm:spPr/>
      <dgm:t>
        <a:bodyPr/>
        <a:lstStyle/>
        <a:p>
          <a:endParaRPr lang="en-US"/>
        </a:p>
      </dgm:t>
    </dgm:pt>
    <dgm:pt modelId="{2E331E90-5337-A24D-887B-B476E201FAD3}">
      <dgm:prSet custT="1"/>
      <dgm:spPr/>
      <dgm:t>
        <a:bodyPr/>
        <a:lstStyle/>
        <a:p>
          <a:r>
            <a:rPr lang="en-US" sz="2000" dirty="0"/>
            <a:t>12</a:t>
          </a:r>
          <a:r>
            <a:rPr lang="en-US" sz="2000" baseline="30000" dirty="0"/>
            <a:t>th</a:t>
          </a:r>
          <a:r>
            <a:rPr lang="en-US" sz="2000" dirty="0"/>
            <a:t>-AP, Dual Enrollment or Honors Science course </a:t>
          </a:r>
        </a:p>
      </dgm:t>
    </dgm:pt>
    <dgm:pt modelId="{642A61EF-F619-E747-8674-78551903E385}" type="parTrans" cxnId="{A13E7A3F-23CB-5140-8081-E619E2D037B3}">
      <dgm:prSet/>
      <dgm:spPr/>
    </dgm:pt>
    <dgm:pt modelId="{4EB186B3-9D45-1149-9376-8A02B73DC8B4}" type="sibTrans" cxnId="{A13E7A3F-23CB-5140-8081-E619E2D037B3}">
      <dgm:prSet/>
      <dgm:spPr/>
    </dgm:pt>
    <dgm:pt modelId="{20433540-996F-564F-848C-95E280604200}" type="pres">
      <dgm:prSet presAssocID="{54B79C2B-743B-804A-9FE9-FB33F340AF95}" presName="Name0" presStyleCnt="0">
        <dgm:presLayoutVars>
          <dgm:dir/>
          <dgm:animLvl val="lvl"/>
          <dgm:resizeHandles val="exact"/>
        </dgm:presLayoutVars>
      </dgm:prSet>
      <dgm:spPr/>
    </dgm:pt>
    <dgm:pt modelId="{785C05B0-E4D9-A24B-9B3D-1921B2C04BBB}" type="pres">
      <dgm:prSet presAssocID="{99D9ACF3-3104-3E41-8586-F9F81D03FADC}" presName="composite" presStyleCnt="0"/>
      <dgm:spPr/>
    </dgm:pt>
    <dgm:pt modelId="{8B83B852-8E48-0F4C-A09D-D42D7A94B23A}" type="pres">
      <dgm:prSet presAssocID="{99D9ACF3-3104-3E41-8586-F9F81D03FADC}" presName="parTx" presStyleLbl="alignNode1" presStyleIdx="0" presStyleCnt="3" custScaleX="116761">
        <dgm:presLayoutVars>
          <dgm:chMax val="0"/>
          <dgm:chPref val="0"/>
          <dgm:bulletEnabled val="1"/>
        </dgm:presLayoutVars>
      </dgm:prSet>
      <dgm:spPr/>
    </dgm:pt>
    <dgm:pt modelId="{1444EB89-7264-2940-824B-B77AE232B5C8}" type="pres">
      <dgm:prSet presAssocID="{99D9ACF3-3104-3E41-8586-F9F81D03FADC}" presName="desTx" presStyleLbl="alignAccFollowNode1" presStyleIdx="0" presStyleCnt="3" custScaleX="115683">
        <dgm:presLayoutVars>
          <dgm:bulletEnabled val="1"/>
        </dgm:presLayoutVars>
      </dgm:prSet>
      <dgm:spPr/>
    </dgm:pt>
    <dgm:pt modelId="{F6020168-2E3F-0C46-8F4E-7E57487E406A}" type="pres">
      <dgm:prSet presAssocID="{A873BCB4-86BB-D34D-8BED-3530234CE068}" presName="space" presStyleCnt="0"/>
      <dgm:spPr/>
    </dgm:pt>
    <dgm:pt modelId="{C8320F7B-88F1-A041-8546-B2D2ACD5D6EB}" type="pres">
      <dgm:prSet presAssocID="{5DC0A6CB-D3F6-FC44-8B6F-D61E16BE219B}" presName="composite" presStyleCnt="0"/>
      <dgm:spPr/>
    </dgm:pt>
    <dgm:pt modelId="{ED5D6A65-ADC6-EE46-BEBC-CA610F938675}" type="pres">
      <dgm:prSet presAssocID="{5DC0A6CB-D3F6-FC44-8B6F-D61E16BE219B}" presName="parTx" presStyleLbl="alignNode1" presStyleIdx="1" presStyleCnt="3">
        <dgm:presLayoutVars>
          <dgm:chMax val="0"/>
          <dgm:chPref val="0"/>
          <dgm:bulletEnabled val="1"/>
        </dgm:presLayoutVars>
      </dgm:prSet>
      <dgm:spPr/>
    </dgm:pt>
    <dgm:pt modelId="{B8CFC0B1-A472-0048-9C65-816DD969E7DB}" type="pres">
      <dgm:prSet presAssocID="{5DC0A6CB-D3F6-FC44-8B6F-D61E16BE219B}" presName="desTx" presStyleLbl="alignAccFollowNode1" presStyleIdx="1" presStyleCnt="3">
        <dgm:presLayoutVars>
          <dgm:bulletEnabled val="1"/>
        </dgm:presLayoutVars>
      </dgm:prSet>
      <dgm:spPr/>
    </dgm:pt>
    <dgm:pt modelId="{298DBF51-9E38-454C-A654-52800CD36496}" type="pres">
      <dgm:prSet presAssocID="{28E198E9-3CB4-8445-A6A1-6924138CF74C}" presName="space" presStyleCnt="0"/>
      <dgm:spPr/>
    </dgm:pt>
    <dgm:pt modelId="{4B05C3DB-2974-A749-9942-4C144A955CBC}" type="pres">
      <dgm:prSet presAssocID="{A51DAC0F-681D-3645-9737-669FB1E0D14F}" presName="composite" presStyleCnt="0"/>
      <dgm:spPr/>
    </dgm:pt>
    <dgm:pt modelId="{C73EC8AC-D92D-7648-ABAF-4BD01DFAF408}" type="pres">
      <dgm:prSet presAssocID="{A51DAC0F-681D-3645-9737-669FB1E0D14F}" presName="parTx" presStyleLbl="alignNode1" presStyleIdx="2" presStyleCnt="3">
        <dgm:presLayoutVars>
          <dgm:chMax val="0"/>
          <dgm:chPref val="0"/>
          <dgm:bulletEnabled val="1"/>
        </dgm:presLayoutVars>
      </dgm:prSet>
      <dgm:spPr/>
    </dgm:pt>
    <dgm:pt modelId="{0DF7F72D-2DCD-5642-AEE1-E3FF422DFB35}" type="pres">
      <dgm:prSet presAssocID="{A51DAC0F-681D-3645-9737-669FB1E0D14F}" presName="desTx" presStyleLbl="alignAccFollowNode1" presStyleIdx="2" presStyleCnt="3">
        <dgm:presLayoutVars>
          <dgm:bulletEnabled val="1"/>
        </dgm:presLayoutVars>
      </dgm:prSet>
      <dgm:spPr/>
    </dgm:pt>
  </dgm:ptLst>
  <dgm:cxnLst>
    <dgm:cxn modelId="{92B78C09-4A84-CD43-A4B0-9FEB26CA48D4}" type="presOf" srcId="{2E331E90-5337-A24D-887B-B476E201FAD3}" destId="{0DF7F72D-2DCD-5642-AEE1-E3FF422DFB35}" srcOrd="0" destOrd="3" presId="urn:microsoft.com/office/officeart/2005/8/layout/hList1"/>
    <dgm:cxn modelId="{592E7515-0985-F949-8DDE-631053900B69}" type="presOf" srcId="{380883D8-CA6E-F345-A922-7135C25F836E}" destId="{1444EB89-7264-2940-824B-B77AE232B5C8}" srcOrd="0" destOrd="0" presId="urn:microsoft.com/office/officeart/2005/8/layout/hList1"/>
    <dgm:cxn modelId="{772F5C16-E20B-CA47-B5F3-03AE54A069FC}" srcId="{99D9ACF3-3104-3E41-8586-F9F81D03FADC}" destId="{380883D8-CA6E-F345-A922-7135C25F836E}" srcOrd="0" destOrd="0" parTransId="{8D2045BE-7F63-0D4F-A28C-8C72BE6982BB}" sibTransId="{6005E31A-5EA4-114C-AC78-5E3AD390B18A}"/>
    <dgm:cxn modelId="{55E3DA1C-4BCE-6341-9C6D-CBAD098F6514}" srcId="{A51DAC0F-681D-3645-9737-669FB1E0D14F}" destId="{F7BB1CEF-4D05-B645-9112-5C652B350052}" srcOrd="0" destOrd="0" parTransId="{9EB5860C-044F-EF4B-B92F-3798D8F9F9BD}" sibTransId="{EF15A1E9-5444-5646-9AE8-707BD8F2D4C4}"/>
    <dgm:cxn modelId="{0E161734-0E00-B64C-8DD1-DF390CAF446D}" srcId="{54B79C2B-743B-804A-9FE9-FB33F340AF95}" destId="{99D9ACF3-3104-3E41-8586-F9F81D03FADC}" srcOrd="0" destOrd="0" parTransId="{C15C99ED-08B2-5C4E-A7CB-A7425CEEFC00}" sibTransId="{A873BCB4-86BB-D34D-8BED-3530234CE068}"/>
    <dgm:cxn modelId="{74B7F136-828E-BD4D-8492-CF499CE7D318}" srcId="{99D9ACF3-3104-3E41-8586-F9F81D03FADC}" destId="{54ECFD63-17A0-8B46-B685-43354BD36E44}" srcOrd="1" destOrd="0" parTransId="{0173C337-8D7F-6641-80CB-C4E22CDA3FFD}" sibTransId="{D0EBC1EA-06DF-6E4D-9335-C32680137F63}"/>
    <dgm:cxn modelId="{A13E7A3F-23CB-5140-8081-E619E2D037B3}" srcId="{A51DAC0F-681D-3645-9737-669FB1E0D14F}" destId="{2E331E90-5337-A24D-887B-B476E201FAD3}" srcOrd="3" destOrd="0" parTransId="{642A61EF-F619-E747-8674-78551903E385}" sibTransId="{4EB186B3-9D45-1149-9376-8A02B73DC8B4}"/>
    <dgm:cxn modelId="{D863F648-C2B4-804E-AC60-6EFFFD795E5E}" type="presOf" srcId="{F2EFC486-CF8B-824C-AC7E-DDFE6405F3C3}" destId="{B8CFC0B1-A472-0048-9C65-816DD969E7DB}" srcOrd="0" destOrd="0" presId="urn:microsoft.com/office/officeart/2005/8/layout/hList1"/>
    <dgm:cxn modelId="{93D47C4C-4843-1741-85CB-3B49D429D42F}" type="presOf" srcId="{99D9ACF3-3104-3E41-8586-F9F81D03FADC}" destId="{8B83B852-8E48-0F4C-A09D-D42D7A94B23A}" srcOrd="0" destOrd="0" presId="urn:microsoft.com/office/officeart/2005/8/layout/hList1"/>
    <dgm:cxn modelId="{6989284E-A0D0-E248-A6B5-9F521F81E440}" type="presOf" srcId="{54ECFD63-17A0-8B46-B685-43354BD36E44}" destId="{1444EB89-7264-2940-824B-B77AE232B5C8}" srcOrd="0" destOrd="1" presId="urn:microsoft.com/office/officeart/2005/8/layout/hList1"/>
    <dgm:cxn modelId="{80FA1D53-9F1E-0446-9ECA-149D4D2B6CAA}" type="presOf" srcId="{5CD508B1-9994-644C-8F32-1E68B0289DCF}" destId="{1444EB89-7264-2940-824B-B77AE232B5C8}" srcOrd="0" destOrd="2" presId="urn:microsoft.com/office/officeart/2005/8/layout/hList1"/>
    <dgm:cxn modelId="{DFAE5162-1573-4E41-8391-39272C2A1AC3}" type="presOf" srcId="{54B79C2B-743B-804A-9FE9-FB33F340AF95}" destId="{20433540-996F-564F-848C-95E280604200}" srcOrd="0" destOrd="0" presId="urn:microsoft.com/office/officeart/2005/8/layout/hList1"/>
    <dgm:cxn modelId="{5A496764-354B-E841-8C43-4FA53C68D480}" srcId="{5DC0A6CB-D3F6-FC44-8B6F-D61E16BE219B}" destId="{CDE40259-3081-7A4D-B847-1D3DC7D2ACD6}" srcOrd="2" destOrd="0" parTransId="{F2088991-9771-1740-8B23-6EB6D47BF3C5}" sibTransId="{4E2ABE1F-0FB2-6C42-B328-F0962F3847AB}"/>
    <dgm:cxn modelId="{A3A0CB71-1ABB-F54D-97BA-DDB6C36E8F08}" srcId="{99D9ACF3-3104-3E41-8586-F9F81D03FADC}" destId="{5CD508B1-9994-644C-8F32-1E68B0289DCF}" srcOrd="2" destOrd="0" parTransId="{1AA07CFE-F42A-4848-A296-A2D62C4E7F3A}" sibTransId="{25935754-75B7-5E48-A946-D1521F47E64E}"/>
    <dgm:cxn modelId="{E2406D7E-5744-2C4E-AF7D-60D1A94724ED}" type="presOf" srcId="{5DC0A6CB-D3F6-FC44-8B6F-D61E16BE219B}" destId="{ED5D6A65-ADC6-EE46-BEBC-CA610F938675}" srcOrd="0" destOrd="0" presId="urn:microsoft.com/office/officeart/2005/8/layout/hList1"/>
    <dgm:cxn modelId="{3E29AA87-169B-4140-9D9B-B5F8CC7E7CE2}" srcId="{5DC0A6CB-D3F6-FC44-8B6F-D61E16BE219B}" destId="{F2EFC486-CF8B-824C-AC7E-DDFE6405F3C3}" srcOrd="0" destOrd="0" parTransId="{812AFDF7-B24C-6940-A510-FD8C86941274}" sibTransId="{A7B07856-4D03-6D4E-BF7D-9E9CA7A6FB45}"/>
    <dgm:cxn modelId="{29942B9F-D517-7948-A06A-047BFF52B00D}" srcId="{5DC0A6CB-D3F6-FC44-8B6F-D61E16BE219B}" destId="{402578B5-B1E5-DD4A-ACF9-BEC3BC9E8F83}" srcOrd="1" destOrd="0" parTransId="{1CAA152F-A6EE-A74F-AC22-AC64E026A015}" sibTransId="{6A7F8C2C-9E74-0B45-B9A0-861411A1481E}"/>
    <dgm:cxn modelId="{C20B25A1-5132-9D42-B746-CB2F1C88FD54}" type="presOf" srcId="{F7BB1CEF-4D05-B645-9112-5C652B350052}" destId="{0DF7F72D-2DCD-5642-AEE1-E3FF422DFB35}" srcOrd="0" destOrd="0" presId="urn:microsoft.com/office/officeart/2005/8/layout/hList1"/>
    <dgm:cxn modelId="{5B4F33AA-8E7C-0F4F-A1C8-1B874DCFC6B9}" srcId="{54B79C2B-743B-804A-9FE9-FB33F340AF95}" destId="{A51DAC0F-681D-3645-9737-669FB1E0D14F}" srcOrd="2" destOrd="0" parTransId="{4B98812F-A0B0-474B-A67A-49D757699519}" sibTransId="{3F2AB36B-5CF8-844F-9CAD-062293B51467}"/>
    <dgm:cxn modelId="{8B187CAB-938F-E94F-99B0-A4029CD19523}" type="presOf" srcId="{38279F3C-4355-4D48-801A-1C579B1281F8}" destId="{0DF7F72D-2DCD-5642-AEE1-E3FF422DFB35}" srcOrd="0" destOrd="2" presId="urn:microsoft.com/office/officeart/2005/8/layout/hList1"/>
    <dgm:cxn modelId="{8EE802AD-D89D-AB42-A074-361B6ED51A92}" type="presOf" srcId="{A51DAC0F-681D-3645-9737-669FB1E0D14F}" destId="{C73EC8AC-D92D-7648-ABAF-4BD01DFAF408}" srcOrd="0" destOrd="0" presId="urn:microsoft.com/office/officeart/2005/8/layout/hList1"/>
    <dgm:cxn modelId="{A37361B7-6287-5942-B372-B59E1A8B26EE}" type="presOf" srcId="{402578B5-B1E5-DD4A-ACF9-BEC3BC9E8F83}" destId="{B8CFC0B1-A472-0048-9C65-816DD969E7DB}" srcOrd="0" destOrd="1" presId="urn:microsoft.com/office/officeart/2005/8/layout/hList1"/>
    <dgm:cxn modelId="{FCEF71D6-D946-8D4E-BFAB-94EB4B512A56}" type="presOf" srcId="{1E91C000-2B1A-6F4A-A824-B605E3F950D5}" destId="{0DF7F72D-2DCD-5642-AEE1-E3FF422DFB35}" srcOrd="0" destOrd="1" presId="urn:microsoft.com/office/officeart/2005/8/layout/hList1"/>
    <dgm:cxn modelId="{E15658DD-2EF7-AA45-AAAC-2621CE3CB547}" type="presOf" srcId="{CDE40259-3081-7A4D-B847-1D3DC7D2ACD6}" destId="{B8CFC0B1-A472-0048-9C65-816DD969E7DB}" srcOrd="0" destOrd="2" presId="urn:microsoft.com/office/officeart/2005/8/layout/hList1"/>
    <dgm:cxn modelId="{AD9FA4E6-273F-0449-B864-E61767D1E5C8}" srcId="{A51DAC0F-681D-3645-9737-669FB1E0D14F}" destId="{1E91C000-2B1A-6F4A-A824-B605E3F950D5}" srcOrd="1" destOrd="0" parTransId="{117DDC3C-DF7F-BA46-9D6A-D1FA6DE3BDEC}" sibTransId="{86CD8DD0-F3C0-6447-82C6-D0D637C62944}"/>
    <dgm:cxn modelId="{8CD810F1-7A9D-0E4C-BFCE-5C5A9FB41372}" srcId="{54B79C2B-743B-804A-9FE9-FB33F340AF95}" destId="{5DC0A6CB-D3F6-FC44-8B6F-D61E16BE219B}" srcOrd="1" destOrd="0" parTransId="{48AC948B-2446-5D4D-A5C4-439F2D5D7B94}" sibTransId="{28E198E9-3CB4-8445-A6A1-6924138CF74C}"/>
    <dgm:cxn modelId="{38D5BCF9-F62E-2745-8DFE-399DAF3DA7F6}" srcId="{A51DAC0F-681D-3645-9737-669FB1E0D14F}" destId="{38279F3C-4355-4D48-801A-1C579B1281F8}" srcOrd="2" destOrd="0" parTransId="{7630601B-232B-AE4D-8A4A-2A115E7E4D1A}" sibTransId="{2F7E4AD5-80DC-1F46-8AAC-95F8A8913C6A}"/>
    <dgm:cxn modelId="{1684943F-D09E-8D48-A81B-59C2BB7A7698}" type="presParOf" srcId="{20433540-996F-564F-848C-95E280604200}" destId="{785C05B0-E4D9-A24B-9B3D-1921B2C04BBB}" srcOrd="0" destOrd="0" presId="urn:microsoft.com/office/officeart/2005/8/layout/hList1"/>
    <dgm:cxn modelId="{F3E03605-D8F1-8240-8F51-0613ED18565F}" type="presParOf" srcId="{785C05B0-E4D9-A24B-9B3D-1921B2C04BBB}" destId="{8B83B852-8E48-0F4C-A09D-D42D7A94B23A}" srcOrd="0" destOrd="0" presId="urn:microsoft.com/office/officeart/2005/8/layout/hList1"/>
    <dgm:cxn modelId="{CB391577-AF80-B644-8A5D-CBF1B9ADB1C0}" type="presParOf" srcId="{785C05B0-E4D9-A24B-9B3D-1921B2C04BBB}" destId="{1444EB89-7264-2940-824B-B77AE232B5C8}" srcOrd="1" destOrd="0" presId="urn:microsoft.com/office/officeart/2005/8/layout/hList1"/>
    <dgm:cxn modelId="{B8E54414-8CF1-7A49-994B-0AD9496E0AF1}" type="presParOf" srcId="{20433540-996F-564F-848C-95E280604200}" destId="{F6020168-2E3F-0C46-8F4E-7E57487E406A}" srcOrd="1" destOrd="0" presId="urn:microsoft.com/office/officeart/2005/8/layout/hList1"/>
    <dgm:cxn modelId="{E1DD8F94-902B-164A-ABA1-DE4E2D580727}" type="presParOf" srcId="{20433540-996F-564F-848C-95E280604200}" destId="{C8320F7B-88F1-A041-8546-B2D2ACD5D6EB}" srcOrd="2" destOrd="0" presId="urn:microsoft.com/office/officeart/2005/8/layout/hList1"/>
    <dgm:cxn modelId="{21013925-B771-1948-B3E3-A8DBFDA1C5BE}" type="presParOf" srcId="{C8320F7B-88F1-A041-8546-B2D2ACD5D6EB}" destId="{ED5D6A65-ADC6-EE46-BEBC-CA610F938675}" srcOrd="0" destOrd="0" presId="urn:microsoft.com/office/officeart/2005/8/layout/hList1"/>
    <dgm:cxn modelId="{969B0352-FA9F-1D42-8BDA-2ACDD7BAFC2A}" type="presParOf" srcId="{C8320F7B-88F1-A041-8546-B2D2ACD5D6EB}" destId="{B8CFC0B1-A472-0048-9C65-816DD969E7DB}" srcOrd="1" destOrd="0" presId="urn:microsoft.com/office/officeart/2005/8/layout/hList1"/>
    <dgm:cxn modelId="{7864788B-2C33-F44F-8C71-1B6105D55088}" type="presParOf" srcId="{20433540-996F-564F-848C-95E280604200}" destId="{298DBF51-9E38-454C-A654-52800CD36496}" srcOrd="3" destOrd="0" presId="urn:microsoft.com/office/officeart/2005/8/layout/hList1"/>
    <dgm:cxn modelId="{D3A21BF3-C2E2-D747-A712-C06722DE4C33}" type="presParOf" srcId="{20433540-996F-564F-848C-95E280604200}" destId="{4B05C3DB-2974-A749-9942-4C144A955CBC}" srcOrd="4" destOrd="0" presId="urn:microsoft.com/office/officeart/2005/8/layout/hList1"/>
    <dgm:cxn modelId="{E0EE1362-E222-6648-AFB9-9858CC8B2F14}" type="presParOf" srcId="{4B05C3DB-2974-A749-9942-4C144A955CBC}" destId="{C73EC8AC-D92D-7648-ABAF-4BD01DFAF408}" srcOrd="0" destOrd="0" presId="urn:microsoft.com/office/officeart/2005/8/layout/hList1"/>
    <dgm:cxn modelId="{452B75C6-2165-924E-A8B3-91E209C761D4}" type="presParOf" srcId="{4B05C3DB-2974-A749-9942-4C144A955CBC}" destId="{0DF7F72D-2DCD-5642-AEE1-E3FF422DFB3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0027F4-3735-9E4A-BA11-75DC35B7C8E1}" type="doc">
      <dgm:prSet loTypeId="urn:microsoft.com/office/officeart/2005/8/layout/pList2" loCatId="" qsTypeId="urn:microsoft.com/office/officeart/2005/8/quickstyle/simple1" qsCatId="simple" csTypeId="urn:microsoft.com/office/officeart/2005/8/colors/accent1_2" csCatId="accent1" phldr="1"/>
      <dgm:spPr/>
      <dgm:t>
        <a:bodyPr/>
        <a:lstStyle/>
        <a:p>
          <a:endParaRPr lang="en-US"/>
        </a:p>
      </dgm:t>
    </dgm:pt>
    <dgm:pt modelId="{C5036A6C-5C1D-104E-93AC-F25B0C43ACA6}">
      <dgm:prSet/>
      <dgm:spPr/>
      <dgm:t>
        <a:bodyPr/>
        <a:lstStyle/>
        <a:p>
          <a:pPr rtl="0"/>
          <a:r>
            <a:rPr lang="en-US" dirty="0"/>
            <a:t>9</a:t>
          </a:r>
          <a:r>
            <a:rPr lang="en-US" baseline="30000" dirty="0"/>
            <a:t>th</a:t>
          </a:r>
          <a:r>
            <a:rPr lang="en-US" dirty="0"/>
            <a:t> Grade</a:t>
          </a:r>
        </a:p>
      </dgm:t>
    </dgm:pt>
    <dgm:pt modelId="{1DB575ED-DB59-634E-B550-4EBEFEE8E14B}" type="parTrans" cxnId="{B9053ABF-1F4C-6542-B1B5-B3AE3EE8388F}">
      <dgm:prSet/>
      <dgm:spPr/>
      <dgm:t>
        <a:bodyPr/>
        <a:lstStyle/>
        <a:p>
          <a:endParaRPr lang="en-US"/>
        </a:p>
      </dgm:t>
    </dgm:pt>
    <dgm:pt modelId="{2573CCD7-9BE1-8448-AF78-93B6E91AB35C}" type="sibTrans" cxnId="{B9053ABF-1F4C-6542-B1B5-B3AE3EE8388F}">
      <dgm:prSet/>
      <dgm:spPr/>
      <dgm:t>
        <a:bodyPr/>
        <a:lstStyle/>
        <a:p>
          <a:endParaRPr lang="en-US"/>
        </a:p>
      </dgm:t>
    </dgm:pt>
    <dgm:pt modelId="{D64BC19D-14BE-0948-AD95-7407C7481063}">
      <dgm:prSet/>
      <dgm:spPr/>
      <dgm:t>
        <a:bodyPr/>
        <a:lstStyle/>
        <a:p>
          <a:pPr rtl="0"/>
          <a:r>
            <a:rPr lang="en-US" dirty="0"/>
            <a:t>2-D Studio Art 2</a:t>
          </a:r>
        </a:p>
      </dgm:t>
    </dgm:pt>
    <dgm:pt modelId="{7E1E15CE-701B-4D4F-A869-62BC3CA62651}" type="parTrans" cxnId="{7811CDF5-FA8B-424A-B2F6-BA4A394568E0}">
      <dgm:prSet/>
      <dgm:spPr/>
      <dgm:t>
        <a:bodyPr/>
        <a:lstStyle/>
        <a:p>
          <a:endParaRPr lang="en-US"/>
        </a:p>
      </dgm:t>
    </dgm:pt>
    <dgm:pt modelId="{7AB1DC29-0CC6-8349-A551-7635D6793AC2}" type="sibTrans" cxnId="{7811CDF5-FA8B-424A-B2F6-BA4A394568E0}">
      <dgm:prSet/>
      <dgm:spPr/>
      <dgm:t>
        <a:bodyPr/>
        <a:lstStyle/>
        <a:p>
          <a:endParaRPr lang="en-US"/>
        </a:p>
      </dgm:t>
    </dgm:pt>
    <dgm:pt modelId="{3E218EAD-B0B0-7745-B780-1A4A8FFB6B9F}">
      <dgm:prSet/>
      <dgm:spPr/>
      <dgm:t>
        <a:bodyPr/>
        <a:lstStyle/>
        <a:p>
          <a:pPr rtl="0"/>
          <a:r>
            <a:rPr lang="en-US" dirty="0"/>
            <a:t>Portfolio 1,2 and 3</a:t>
          </a:r>
        </a:p>
      </dgm:t>
    </dgm:pt>
    <dgm:pt modelId="{9A0613F9-7E6A-B84F-BB6D-BF4B21D06E5F}" type="parTrans" cxnId="{FA0D4146-536E-EA4D-836F-54B034D7ABBF}">
      <dgm:prSet/>
      <dgm:spPr/>
      <dgm:t>
        <a:bodyPr/>
        <a:lstStyle/>
        <a:p>
          <a:endParaRPr lang="en-US"/>
        </a:p>
      </dgm:t>
    </dgm:pt>
    <dgm:pt modelId="{CA9DE566-33A6-C143-842B-BBF0EECE6600}" type="sibTrans" cxnId="{FA0D4146-536E-EA4D-836F-54B034D7ABBF}">
      <dgm:prSet/>
      <dgm:spPr/>
      <dgm:t>
        <a:bodyPr/>
        <a:lstStyle/>
        <a:p>
          <a:endParaRPr lang="en-US"/>
        </a:p>
      </dgm:t>
    </dgm:pt>
    <dgm:pt modelId="{5DE290E5-A55B-5D4A-9AAA-1EDC0A0DAA91}">
      <dgm:prSet/>
      <dgm:spPr/>
      <dgm:t>
        <a:bodyPr/>
        <a:lstStyle/>
        <a:p>
          <a:pPr rtl="0"/>
          <a:r>
            <a:rPr lang="en-US" dirty="0"/>
            <a:t>AP 2D Design or AP Drawing </a:t>
          </a:r>
        </a:p>
      </dgm:t>
    </dgm:pt>
    <dgm:pt modelId="{9443D7D4-22A4-314F-8F2F-60909DD3C8F3}" type="parTrans" cxnId="{7B57CE63-76F3-FE4D-BAE5-FB5B851F0DBE}">
      <dgm:prSet/>
      <dgm:spPr/>
      <dgm:t>
        <a:bodyPr/>
        <a:lstStyle/>
        <a:p>
          <a:endParaRPr lang="en-US"/>
        </a:p>
      </dgm:t>
    </dgm:pt>
    <dgm:pt modelId="{8C324623-40D3-9E48-8196-88BA668E33C3}" type="sibTrans" cxnId="{7B57CE63-76F3-FE4D-BAE5-FB5B851F0DBE}">
      <dgm:prSet/>
      <dgm:spPr/>
      <dgm:t>
        <a:bodyPr/>
        <a:lstStyle/>
        <a:p>
          <a:endParaRPr lang="en-US"/>
        </a:p>
      </dgm:t>
    </dgm:pt>
    <dgm:pt modelId="{404FBA0E-D61A-1D45-8F1B-D4C2745B9560}">
      <dgm:prSet/>
      <dgm:spPr/>
      <dgm:t>
        <a:bodyPr/>
        <a:lstStyle/>
        <a:p>
          <a:pPr rtl="0"/>
          <a:r>
            <a:rPr lang="en-US" dirty="0"/>
            <a:t>2-D Studio Art 1</a:t>
          </a:r>
        </a:p>
      </dgm:t>
    </dgm:pt>
    <dgm:pt modelId="{12409EF1-CAF4-0448-B537-3BB777618227}" type="parTrans" cxnId="{19A398BE-00A7-1446-B13F-E5F3AF6D168B}">
      <dgm:prSet/>
      <dgm:spPr/>
      <dgm:t>
        <a:bodyPr/>
        <a:lstStyle/>
        <a:p>
          <a:endParaRPr lang="en-US"/>
        </a:p>
      </dgm:t>
    </dgm:pt>
    <dgm:pt modelId="{7B6961F8-06E5-5043-AD99-CE8B464BAFC0}" type="sibTrans" cxnId="{19A398BE-00A7-1446-B13F-E5F3AF6D168B}">
      <dgm:prSet/>
      <dgm:spPr/>
      <dgm:t>
        <a:bodyPr/>
        <a:lstStyle/>
        <a:p>
          <a:endParaRPr lang="en-US"/>
        </a:p>
      </dgm:t>
    </dgm:pt>
    <dgm:pt modelId="{0F9B0FAE-E950-C140-95AF-404F86233439}">
      <dgm:prSet/>
      <dgm:spPr/>
      <dgm:t>
        <a:bodyPr/>
        <a:lstStyle/>
        <a:p>
          <a:pPr rtl="0"/>
          <a:r>
            <a:rPr lang="en-US" dirty="0"/>
            <a:t>10</a:t>
          </a:r>
          <a:r>
            <a:rPr lang="en-US" baseline="30000" dirty="0"/>
            <a:t>th</a:t>
          </a:r>
          <a:r>
            <a:rPr lang="en-US" dirty="0"/>
            <a:t> Grade</a:t>
          </a:r>
        </a:p>
      </dgm:t>
    </dgm:pt>
    <dgm:pt modelId="{DC6D83A0-E3EB-B24A-857B-90C812A9FA55}" type="parTrans" cxnId="{DD2B5790-20A8-584C-A2AC-483205D47CE1}">
      <dgm:prSet/>
      <dgm:spPr/>
      <dgm:t>
        <a:bodyPr/>
        <a:lstStyle/>
        <a:p>
          <a:endParaRPr lang="en-US"/>
        </a:p>
      </dgm:t>
    </dgm:pt>
    <dgm:pt modelId="{BBAD12DC-065C-AA4C-9378-113777469690}" type="sibTrans" cxnId="{DD2B5790-20A8-584C-A2AC-483205D47CE1}">
      <dgm:prSet/>
      <dgm:spPr/>
      <dgm:t>
        <a:bodyPr/>
        <a:lstStyle/>
        <a:p>
          <a:endParaRPr lang="en-US"/>
        </a:p>
      </dgm:t>
    </dgm:pt>
    <dgm:pt modelId="{2A32C028-DBCC-E04B-A273-158366D7301D}">
      <dgm:prSet/>
      <dgm:spPr/>
      <dgm:t>
        <a:bodyPr/>
        <a:lstStyle/>
        <a:p>
          <a:pPr rtl="0"/>
          <a:r>
            <a:rPr lang="en-US" dirty="0"/>
            <a:t>11</a:t>
          </a:r>
          <a:r>
            <a:rPr lang="en-US" baseline="30000" dirty="0"/>
            <a:t>th</a:t>
          </a:r>
          <a:r>
            <a:rPr lang="en-US" dirty="0"/>
            <a:t>/12</a:t>
          </a:r>
          <a:r>
            <a:rPr lang="en-US" baseline="30000" dirty="0"/>
            <a:t>th</a:t>
          </a:r>
          <a:r>
            <a:rPr lang="en-US" dirty="0"/>
            <a:t> Grade</a:t>
          </a:r>
        </a:p>
      </dgm:t>
    </dgm:pt>
    <dgm:pt modelId="{12447E31-FEAE-1049-B711-5DF4318A03CE}" type="parTrans" cxnId="{48752D1D-542E-7243-A2EB-05FB72E4C073}">
      <dgm:prSet/>
      <dgm:spPr/>
      <dgm:t>
        <a:bodyPr/>
        <a:lstStyle/>
        <a:p>
          <a:endParaRPr lang="en-US"/>
        </a:p>
      </dgm:t>
    </dgm:pt>
    <dgm:pt modelId="{005CE129-1BAE-1340-A62C-64D5588E8BA3}" type="sibTrans" cxnId="{48752D1D-542E-7243-A2EB-05FB72E4C073}">
      <dgm:prSet/>
      <dgm:spPr/>
      <dgm:t>
        <a:bodyPr/>
        <a:lstStyle/>
        <a:p>
          <a:endParaRPr lang="en-US"/>
        </a:p>
      </dgm:t>
    </dgm:pt>
    <dgm:pt modelId="{EBF0D016-F59A-AA4A-9854-45554113A7AD}" type="pres">
      <dgm:prSet presAssocID="{560027F4-3735-9E4A-BA11-75DC35B7C8E1}" presName="Name0" presStyleCnt="0">
        <dgm:presLayoutVars>
          <dgm:dir/>
          <dgm:resizeHandles val="exact"/>
        </dgm:presLayoutVars>
      </dgm:prSet>
      <dgm:spPr/>
    </dgm:pt>
    <dgm:pt modelId="{01BE7E9A-9F99-0049-AF9A-A232E809A9B3}" type="pres">
      <dgm:prSet presAssocID="{560027F4-3735-9E4A-BA11-75DC35B7C8E1}" presName="bkgdShp" presStyleLbl="alignAccFollowNode1" presStyleIdx="0" presStyleCnt="1" custScaleY="142032" custLinFactNeighborY="18595"/>
      <dgm:spPr/>
    </dgm:pt>
    <dgm:pt modelId="{52113099-6CF6-3B4B-A2DE-9C3DC07C9A07}" type="pres">
      <dgm:prSet presAssocID="{560027F4-3735-9E4A-BA11-75DC35B7C8E1}" presName="linComp" presStyleCnt="0"/>
      <dgm:spPr/>
    </dgm:pt>
    <dgm:pt modelId="{A3D25A16-3B2A-E145-9ABE-6E9AB5DB8F8C}" type="pres">
      <dgm:prSet presAssocID="{C5036A6C-5C1D-104E-93AC-F25B0C43ACA6}" presName="compNode" presStyleCnt="0"/>
      <dgm:spPr/>
    </dgm:pt>
    <dgm:pt modelId="{F90DCADA-7EEB-C74B-B5C6-CAB8C30D4E63}" type="pres">
      <dgm:prSet presAssocID="{C5036A6C-5C1D-104E-93AC-F25B0C43ACA6}" presName="node" presStyleLbl="node1" presStyleIdx="0" presStyleCnt="3" custLinFactNeighborX="-1347" custLinFactNeighborY="15042">
        <dgm:presLayoutVars>
          <dgm:bulletEnabled val="1"/>
        </dgm:presLayoutVars>
      </dgm:prSet>
      <dgm:spPr/>
    </dgm:pt>
    <dgm:pt modelId="{9C8AA67E-0C33-D642-B198-755E715779B0}" type="pres">
      <dgm:prSet presAssocID="{C5036A6C-5C1D-104E-93AC-F25B0C43ACA6}" presName="invisiNode" presStyleLbl="node1" presStyleIdx="0" presStyleCnt="3"/>
      <dgm:spPr/>
    </dgm:pt>
    <dgm:pt modelId="{A0B483D2-C0E8-674D-8F84-1821C2D0722D}" type="pres">
      <dgm:prSet presAssocID="{C5036A6C-5C1D-104E-93AC-F25B0C43ACA6}" presName="imagNode" presStyleLbl="fgImgPlace1" presStyleIdx="0" presStyleCnt="3" custAng="0" custLinFactX="100000" custLinFactNeighborX="121535" custLinFactNeighborY="-2298"/>
      <dgm:spPr/>
    </dgm:pt>
    <dgm:pt modelId="{7A8CB45F-CBEA-5B4F-84C6-72239491757E}" type="pres">
      <dgm:prSet presAssocID="{2573CCD7-9BE1-8448-AF78-93B6E91AB35C}" presName="sibTrans" presStyleLbl="sibTrans2D1" presStyleIdx="0" presStyleCnt="0"/>
      <dgm:spPr/>
    </dgm:pt>
    <dgm:pt modelId="{758E7A3D-AE35-9B4F-ABAD-8B36CD222110}" type="pres">
      <dgm:prSet presAssocID="{0F9B0FAE-E950-C140-95AF-404F86233439}" presName="compNode" presStyleCnt="0"/>
      <dgm:spPr/>
    </dgm:pt>
    <dgm:pt modelId="{89502793-520D-D84A-9CD9-D5FAFC339D63}" type="pres">
      <dgm:prSet presAssocID="{0F9B0FAE-E950-C140-95AF-404F86233439}" presName="node" presStyleLbl="node1" presStyleIdx="1" presStyleCnt="3" custLinFactNeighborX="-661">
        <dgm:presLayoutVars>
          <dgm:bulletEnabled val="1"/>
        </dgm:presLayoutVars>
      </dgm:prSet>
      <dgm:spPr/>
    </dgm:pt>
    <dgm:pt modelId="{24D066AA-0856-0145-911C-07678ECA0C50}" type="pres">
      <dgm:prSet presAssocID="{0F9B0FAE-E950-C140-95AF-404F86233439}" presName="invisiNode" presStyleLbl="node1" presStyleIdx="1" presStyleCnt="3"/>
      <dgm:spPr/>
    </dgm:pt>
    <dgm:pt modelId="{F830745C-9A1A-F346-8D4B-137B6C043488}" type="pres">
      <dgm:prSet presAssocID="{0F9B0FAE-E950-C140-95AF-404F86233439}" presName="imagNode" presStyleLbl="fgImgPlace1" presStyleIdx="1" presStyleCnt="3" custScaleX="97236"/>
      <dgm:spPr/>
    </dgm:pt>
    <dgm:pt modelId="{3DAFF575-E943-154C-8265-06D665ACED89}" type="pres">
      <dgm:prSet presAssocID="{BBAD12DC-065C-AA4C-9378-113777469690}" presName="sibTrans" presStyleLbl="sibTrans2D1" presStyleIdx="0" presStyleCnt="0"/>
      <dgm:spPr/>
    </dgm:pt>
    <dgm:pt modelId="{45DD4450-DD00-8E46-BCA3-0877AAE6CDEB}" type="pres">
      <dgm:prSet presAssocID="{2A32C028-DBCC-E04B-A273-158366D7301D}" presName="compNode" presStyleCnt="0"/>
      <dgm:spPr/>
    </dgm:pt>
    <dgm:pt modelId="{46EF8E58-257D-C746-82CC-4E1B5D7EA02F}" type="pres">
      <dgm:prSet presAssocID="{2A32C028-DBCC-E04B-A273-158366D7301D}" presName="node" presStyleLbl="node1" presStyleIdx="2" presStyleCnt="3">
        <dgm:presLayoutVars>
          <dgm:bulletEnabled val="1"/>
        </dgm:presLayoutVars>
      </dgm:prSet>
      <dgm:spPr/>
    </dgm:pt>
    <dgm:pt modelId="{313200EE-14F0-A040-A0D3-90D3DF97091B}" type="pres">
      <dgm:prSet presAssocID="{2A32C028-DBCC-E04B-A273-158366D7301D}" presName="invisiNode" presStyleLbl="node1" presStyleIdx="2" presStyleCnt="3"/>
      <dgm:spPr/>
    </dgm:pt>
    <dgm:pt modelId="{926CB416-3B12-3747-92D1-31DBB07A9268}" type="pres">
      <dgm:prSet presAssocID="{2A32C028-DBCC-E04B-A273-158366D7301D}" presName="imagNode" presStyleLbl="fgImgPlace1" presStyleIdx="2" presStyleCnt="3" custLinFactX="-100000" custLinFactNeighborX="-130213" custLinFactNeighborY="-2926"/>
      <dgm:spPr/>
    </dgm:pt>
  </dgm:ptLst>
  <dgm:cxnLst>
    <dgm:cxn modelId="{3FD74B0A-1037-1C48-BE97-CC22F160A29A}" type="presOf" srcId="{D64BC19D-14BE-0948-AD95-7407C7481063}" destId="{89502793-520D-D84A-9CD9-D5FAFC339D63}" srcOrd="0" destOrd="1" presId="urn:microsoft.com/office/officeart/2005/8/layout/pList2"/>
    <dgm:cxn modelId="{F7E3050F-D45A-E44A-8E20-C8D4D191769F}" type="presOf" srcId="{C5036A6C-5C1D-104E-93AC-F25B0C43ACA6}" destId="{F90DCADA-7EEB-C74B-B5C6-CAB8C30D4E63}" srcOrd="0" destOrd="0" presId="urn:microsoft.com/office/officeart/2005/8/layout/pList2"/>
    <dgm:cxn modelId="{48752D1D-542E-7243-A2EB-05FB72E4C073}" srcId="{560027F4-3735-9E4A-BA11-75DC35B7C8E1}" destId="{2A32C028-DBCC-E04B-A273-158366D7301D}" srcOrd="2" destOrd="0" parTransId="{12447E31-FEAE-1049-B711-5DF4318A03CE}" sibTransId="{005CE129-1BAE-1340-A62C-64D5588E8BA3}"/>
    <dgm:cxn modelId="{AAC7C43C-10F1-8446-99BB-49299488F844}" type="presOf" srcId="{0F9B0FAE-E950-C140-95AF-404F86233439}" destId="{89502793-520D-D84A-9CD9-D5FAFC339D63}" srcOrd="0" destOrd="0" presId="urn:microsoft.com/office/officeart/2005/8/layout/pList2"/>
    <dgm:cxn modelId="{0DBFB644-B5A5-664E-9F1C-E3346121860B}" type="presOf" srcId="{560027F4-3735-9E4A-BA11-75DC35B7C8E1}" destId="{EBF0D016-F59A-AA4A-9854-45554113A7AD}" srcOrd="0" destOrd="0" presId="urn:microsoft.com/office/officeart/2005/8/layout/pList2"/>
    <dgm:cxn modelId="{FA0D4146-536E-EA4D-836F-54B034D7ABBF}" srcId="{2A32C028-DBCC-E04B-A273-158366D7301D}" destId="{3E218EAD-B0B0-7745-B780-1A4A8FFB6B9F}" srcOrd="0" destOrd="0" parTransId="{9A0613F9-7E6A-B84F-BB6D-BF4B21D06E5F}" sibTransId="{CA9DE566-33A6-C143-842B-BBF0EECE6600}"/>
    <dgm:cxn modelId="{7B57CE63-76F3-FE4D-BAE5-FB5B851F0DBE}" srcId="{2A32C028-DBCC-E04B-A273-158366D7301D}" destId="{5DE290E5-A55B-5D4A-9AAA-1EDC0A0DAA91}" srcOrd="1" destOrd="0" parTransId="{9443D7D4-22A4-314F-8F2F-60909DD3C8F3}" sibTransId="{8C324623-40D3-9E48-8196-88BA668E33C3}"/>
    <dgm:cxn modelId="{9A55E86D-A388-0E42-98A4-D2DA4F22B003}" type="presOf" srcId="{BBAD12DC-065C-AA4C-9378-113777469690}" destId="{3DAFF575-E943-154C-8265-06D665ACED89}" srcOrd="0" destOrd="0" presId="urn:microsoft.com/office/officeart/2005/8/layout/pList2"/>
    <dgm:cxn modelId="{96CD7B73-1974-C840-B98A-C5AAE1A83BD3}" type="presOf" srcId="{404FBA0E-D61A-1D45-8F1B-D4C2745B9560}" destId="{F90DCADA-7EEB-C74B-B5C6-CAB8C30D4E63}" srcOrd="0" destOrd="1" presId="urn:microsoft.com/office/officeart/2005/8/layout/pList2"/>
    <dgm:cxn modelId="{4581F685-2C47-3140-A3A7-20485E56AC42}" type="presOf" srcId="{2A32C028-DBCC-E04B-A273-158366D7301D}" destId="{46EF8E58-257D-C746-82CC-4E1B5D7EA02F}" srcOrd="0" destOrd="0" presId="urn:microsoft.com/office/officeart/2005/8/layout/pList2"/>
    <dgm:cxn modelId="{DD2B5790-20A8-584C-A2AC-483205D47CE1}" srcId="{560027F4-3735-9E4A-BA11-75DC35B7C8E1}" destId="{0F9B0FAE-E950-C140-95AF-404F86233439}" srcOrd="1" destOrd="0" parTransId="{DC6D83A0-E3EB-B24A-857B-90C812A9FA55}" sibTransId="{BBAD12DC-065C-AA4C-9378-113777469690}"/>
    <dgm:cxn modelId="{A8AC34A6-5898-A743-856D-68235451E0D2}" type="presOf" srcId="{2573CCD7-9BE1-8448-AF78-93B6E91AB35C}" destId="{7A8CB45F-CBEA-5B4F-84C6-72239491757E}" srcOrd="0" destOrd="0" presId="urn:microsoft.com/office/officeart/2005/8/layout/pList2"/>
    <dgm:cxn modelId="{8B4575BA-B773-464F-82D5-A4FF8A91A9AE}" type="presOf" srcId="{5DE290E5-A55B-5D4A-9AAA-1EDC0A0DAA91}" destId="{46EF8E58-257D-C746-82CC-4E1B5D7EA02F}" srcOrd="0" destOrd="2" presId="urn:microsoft.com/office/officeart/2005/8/layout/pList2"/>
    <dgm:cxn modelId="{19A398BE-00A7-1446-B13F-E5F3AF6D168B}" srcId="{C5036A6C-5C1D-104E-93AC-F25B0C43ACA6}" destId="{404FBA0E-D61A-1D45-8F1B-D4C2745B9560}" srcOrd="0" destOrd="0" parTransId="{12409EF1-CAF4-0448-B537-3BB777618227}" sibTransId="{7B6961F8-06E5-5043-AD99-CE8B464BAFC0}"/>
    <dgm:cxn modelId="{B9053ABF-1F4C-6542-B1B5-B3AE3EE8388F}" srcId="{560027F4-3735-9E4A-BA11-75DC35B7C8E1}" destId="{C5036A6C-5C1D-104E-93AC-F25B0C43ACA6}" srcOrd="0" destOrd="0" parTransId="{1DB575ED-DB59-634E-B550-4EBEFEE8E14B}" sibTransId="{2573CCD7-9BE1-8448-AF78-93B6E91AB35C}"/>
    <dgm:cxn modelId="{A710D7CC-2C7B-B342-A4A3-67ABB39E7F63}" type="presOf" srcId="{3E218EAD-B0B0-7745-B780-1A4A8FFB6B9F}" destId="{46EF8E58-257D-C746-82CC-4E1B5D7EA02F}" srcOrd="0" destOrd="1" presId="urn:microsoft.com/office/officeart/2005/8/layout/pList2"/>
    <dgm:cxn modelId="{7811CDF5-FA8B-424A-B2F6-BA4A394568E0}" srcId="{0F9B0FAE-E950-C140-95AF-404F86233439}" destId="{D64BC19D-14BE-0948-AD95-7407C7481063}" srcOrd="0" destOrd="0" parTransId="{7E1E15CE-701B-4D4F-A869-62BC3CA62651}" sibTransId="{7AB1DC29-0CC6-8349-A551-7635D6793AC2}"/>
    <dgm:cxn modelId="{2BBB720C-4CEE-054E-966B-CB4238F48EC5}" type="presParOf" srcId="{EBF0D016-F59A-AA4A-9854-45554113A7AD}" destId="{01BE7E9A-9F99-0049-AF9A-A232E809A9B3}" srcOrd="0" destOrd="0" presId="urn:microsoft.com/office/officeart/2005/8/layout/pList2"/>
    <dgm:cxn modelId="{5F685913-5ABB-6E41-9E24-21FF2BF46FCE}" type="presParOf" srcId="{EBF0D016-F59A-AA4A-9854-45554113A7AD}" destId="{52113099-6CF6-3B4B-A2DE-9C3DC07C9A07}" srcOrd="1" destOrd="0" presId="urn:microsoft.com/office/officeart/2005/8/layout/pList2"/>
    <dgm:cxn modelId="{749C395D-0BFB-4344-BA18-0C9ECBAFA3EA}" type="presParOf" srcId="{52113099-6CF6-3B4B-A2DE-9C3DC07C9A07}" destId="{A3D25A16-3B2A-E145-9ABE-6E9AB5DB8F8C}" srcOrd="0" destOrd="0" presId="urn:microsoft.com/office/officeart/2005/8/layout/pList2"/>
    <dgm:cxn modelId="{2CB37716-C730-604E-9955-FB397A274FE6}" type="presParOf" srcId="{A3D25A16-3B2A-E145-9ABE-6E9AB5DB8F8C}" destId="{F90DCADA-7EEB-C74B-B5C6-CAB8C30D4E63}" srcOrd="0" destOrd="0" presId="urn:microsoft.com/office/officeart/2005/8/layout/pList2"/>
    <dgm:cxn modelId="{CE8A4DBA-1B02-3647-A95A-D8B1D59578F3}" type="presParOf" srcId="{A3D25A16-3B2A-E145-9ABE-6E9AB5DB8F8C}" destId="{9C8AA67E-0C33-D642-B198-755E715779B0}" srcOrd="1" destOrd="0" presId="urn:microsoft.com/office/officeart/2005/8/layout/pList2"/>
    <dgm:cxn modelId="{DCE87153-14A7-EF48-88CF-3D75CEC4F84E}" type="presParOf" srcId="{A3D25A16-3B2A-E145-9ABE-6E9AB5DB8F8C}" destId="{A0B483D2-C0E8-674D-8F84-1821C2D0722D}" srcOrd="2" destOrd="0" presId="urn:microsoft.com/office/officeart/2005/8/layout/pList2"/>
    <dgm:cxn modelId="{56BE718C-18C2-554E-A635-08879063CA81}" type="presParOf" srcId="{52113099-6CF6-3B4B-A2DE-9C3DC07C9A07}" destId="{7A8CB45F-CBEA-5B4F-84C6-72239491757E}" srcOrd="1" destOrd="0" presId="urn:microsoft.com/office/officeart/2005/8/layout/pList2"/>
    <dgm:cxn modelId="{DDEE2C42-A60E-4E4A-B380-1900F0886E2F}" type="presParOf" srcId="{52113099-6CF6-3B4B-A2DE-9C3DC07C9A07}" destId="{758E7A3D-AE35-9B4F-ABAD-8B36CD222110}" srcOrd="2" destOrd="0" presId="urn:microsoft.com/office/officeart/2005/8/layout/pList2"/>
    <dgm:cxn modelId="{ED4DC017-B81A-5D4E-9689-B9F3FE851751}" type="presParOf" srcId="{758E7A3D-AE35-9B4F-ABAD-8B36CD222110}" destId="{89502793-520D-D84A-9CD9-D5FAFC339D63}" srcOrd="0" destOrd="0" presId="urn:microsoft.com/office/officeart/2005/8/layout/pList2"/>
    <dgm:cxn modelId="{5EC866A5-C034-C549-9C11-6A09FC9E3B79}" type="presParOf" srcId="{758E7A3D-AE35-9B4F-ABAD-8B36CD222110}" destId="{24D066AA-0856-0145-911C-07678ECA0C50}" srcOrd="1" destOrd="0" presId="urn:microsoft.com/office/officeart/2005/8/layout/pList2"/>
    <dgm:cxn modelId="{8E7C29F3-6F31-C24C-9194-0EF1095D3F3C}" type="presParOf" srcId="{758E7A3D-AE35-9B4F-ABAD-8B36CD222110}" destId="{F830745C-9A1A-F346-8D4B-137B6C043488}" srcOrd="2" destOrd="0" presId="urn:microsoft.com/office/officeart/2005/8/layout/pList2"/>
    <dgm:cxn modelId="{FC5E8E25-D73B-634E-B52A-AB94FB52F636}" type="presParOf" srcId="{52113099-6CF6-3B4B-A2DE-9C3DC07C9A07}" destId="{3DAFF575-E943-154C-8265-06D665ACED89}" srcOrd="3" destOrd="0" presId="urn:microsoft.com/office/officeart/2005/8/layout/pList2"/>
    <dgm:cxn modelId="{F1FAF59C-B028-DA49-912B-DC3F2D4074FA}" type="presParOf" srcId="{52113099-6CF6-3B4B-A2DE-9C3DC07C9A07}" destId="{45DD4450-DD00-8E46-BCA3-0877AAE6CDEB}" srcOrd="4" destOrd="0" presId="urn:microsoft.com/office/officeart/2005/8/layout/pList2"/>
    <dgm:cxn modelId="{6B0B9E7C-1488-F74C-861D-1BB48A934A27}" type="presParOf" srcId="{45DD4450-DD00-8E46-BCA3-0877AAE6CDEB}" destId="{46EF8E58-257D-C746-82CC-4E1B5D7EA02F}" srcOrd="0" destOrd="0" presId="urn:microsoft.com/office/officeart/2005/8/layout/pList2"/>
    <dgm:cxn modelId="{6834725E-4408-E64E-AB89-C7368AFD16D5}" type="presParOf" srcId="{45DD4450-DD00-8E46-BCA3-0877AAE6CDEB}" destId="{313200EE-14F0-A040-A0D3-90D3DF97091B}" srcOrd="1" destOrd="0" presId="urn:microsoft.com/office/officeart/2005/8/layout/pList2"/>
    <dgm:cxn modelId="{80335188-6F53-064D-A4E4-5D425C479C35}" type="presParOf" srcId="{45DD4450-DD00-8E46-BCA3-0877AAE6CDEB}" destId="{926CB416-3B12-3747-92D1-31DBB07A9268}"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DF40F1-CB04-C646-AF8A-9DB0AEE3B261}" type="doc">
      <dgm:prSet loTypeId="urn:microsoft.com/office/officeart/2005/8/layout/hList1" loCatId="process" qsTypeId="urn:microsoft.com/office/officeart/2005/8/quickstyle/simple4" qsCatId="simple" csTypeId="urn:microsoft.com/office/officeart/2005/8/colors/accent1_2" csCatId="accent1" phldr="1"/>
      <dgm:spPr/>
      <dgm:t>
        <a:bodyPr/>
        <a:lstStyle/>
        <a:p>
          <a:endParaRPr lang="en-US"/>
        </a:p>
      </dgm:t>
    </dgm:pt>
    <dgm:pt modelId="{4E541419-FC02-254B-B300-F67AFE15362A}">
      <dgm:prSet/>
      <dgm:spPr/>
      <dgm:t>
        <a:bodyPr/>
        <a:lstStyle/>
        <a:p>
          <a:pPr rtl="0"/>
          <a:r>
            <a:rPr lang="en-US" b="0" dirty="0"/>
            <a:t>Physical Education</a:t>
          </a:r>
        </a:p>
      </dgm:t>
    </dgm:pt>
    <dgm:pt modelId="{2D16F847-9B74-FA44-AA3D-7CD46E84D599}" type="parTrans" cxnId="{2E86092F-0316-694E-BE04-57E55A320B7C}">
      <dgm:prSet/>
      <dgm:spPr/>
      <dgm:t>
        <a:bodyPr/>
        <a:lstStyle/>
        <a:p>
          <a:endParaRPr lang="en-US"/>
        </a:p>
      </dgm:t>
    </dgm:pt>
    <dgm:pt modelId="{314EE178-89D0-B244-B2BC-5C3B47BF6071}" type="sibTrans" cxnId="{2E86092F-0316-694E-BE04-57E55A320B7C}">
      <dgm:prSet/>
      <dgm:spPr/>
      <dgm:t>
        <a:bodyPr/>
        <a:lstStyle/>
        <a:p>
          <a:endParaRPr lang="en-US"/>
        </a:p>
      </dgm:t>
    </dgm:pt>
    <dgm:pt modelId="{5FEC8DAE-5362-694B-BB16-92AFFC599950}">
      <dgm:prSet/>
      <dgm:spPr/>
      <dgm:t>
        <a:bodyPr/>
        <a:lstStyle/>
        <a:p>
          <a:pPr rtl="0"/>
          <a:r>
            <a:rPr lang="en-US" dirty="0"/>
            <a:t>Online</a:t>
          </a:r>
        </a:p>
      </dgm:t>
    </dgm:pt>
    <dgm:pt modelId="{A1109CBE-4935-B346-8603-43BD76FE2D21}" type="parTrans" cxnId="{9692677A-D300-6448-B252-15A9CDD0CA47}">
      <dgm:prSet/>
      <dgm:spPr/>
      <dgm:t>
        <a:bodyPr/>
        <a:lstStyle/>
        <a:p>
          <a:endParaRPr lang="en-US"/>
        </a:p>
      </dgm:t>
    </dgm:pt>
    <dgm:pt modelId="{0E786E8E-506F-D94F-A81F-E2BAAC4EB9AE}" type="sibTrans" cxnId="{9692677A-D300-6448-B252-15A9CDD0CA47}">
      <dgm:prSet/>
      <dgm:spPr/>
      <dgm:t>
        <a:bodyPr/>
        <a:lstStyle/>
        <a:p>
          <a:endParaRPr lang="en-US"/>
        </a:p>
      </dgm:t>
    </dgm:pt>
    <dgm:pt modelId="{16E9E6EC-325A-FA46-A17B-3F08AE669BEA}">
      <dgm:prSet custT="1"/>
      <dgm:spPr/>
      <dgm:t>
        <a:bodyPr/>
        <a:lstStyle/>
        <a:p>
          <a:pPr rtl="0"/>
          <a:r>
            <a:rPr lang="en-US" sz="2000" dirty="0"/>
            <a:t>HOPE (also meets online requirement)</a:t>
          </a:r>
        </a:p>
      </dgm:t>
    </dgm:pt>
    <dgm:pt modelId="{22EA3C0D-BEEC-2B4A-B14F-B689BB5199D4}" type="parTrans" cxnId="{611BC653-BCBE-F649-B760-96A9BE4CA862}">
      <dgm:prSet/>
      <dgm:spPr/>
      <dgm:t>
        <a:bodyPr/>
        <a:lstStyle/>
        <a:p>
          <a:endParaRPr lang="en-US"/>
        </a:p>
      </dgm:t>
    </dgm:pt>
    <dgm:pt modelId="{F39035C5-1D06-1140-9219-8FE6799F7FE0}" type="sibTrans" cxnId="{611BC653-BCBE-F649-B760-96A9BE4CA862}">
      <dgm:prSet/>
      <dgm:spPr/>
      <dgm:t>
        <a:bodyPr/>
        <a:lstStyle/>
        <a:p>
          <a:endParaRPr lang="en-US"/>
        </a:p>
      </dgm:t>
    </dgm:pt>
    <dgm:pt modelId="{BB17ED91-9F7E-2B49-948C-67CFB18C1869}">
      <dgm:prSet custT="1"/>
      <dgm:spPr/>
      <dgm:t>
        <a:bodyPr/>
        <a:lstStyle/>
        <a:p>
          <a:pPr rtl="0"/>
          <a:r>
            <a:rPr lang="en-US" sz="2000" dirty="0"/>
            <a:t>Any course offered on Pasco or Florida Virtual </a:t>
          </a:r>
        </a:p>
      </dgm:t>
    </dgm:pt>
    <dgm:pt modelId="{2CC7DCE6-1F32-B342-BCFC-EFBA6B9EF254}" type="parTrans" cxnId="{9AC60BFF-6EDB-BA4B-81E8-56EE28287F02}">
      <dgm:prSet/>
      <dgm:spPr/>
      <dgm:t>
        <a:bodyPr/>
        <a:lstStyle/>
        <a:p>
          <a:endParaRPr lang="en-US"/>
        </a:p>
      </dgm:t>
    </dgm:pt>
    <dgm:pt modelId="{23723108-A4DD-3942-BC99-3893F6397C40}" type="sibTrans" cxnId="{9AC60BFF-6EDB-BA4B-81E8-56EE28287F02}">
      <dgm:prSet/>
      <dgm:spPr/>
      <dgm:t>
        <a:bodyPr/>
        <a:lstStyle/>
        <a:p>
          <a:endParaRPr lang="en-US"/>
        </a:p>
      </dgm:t>
    </dgm:pt>
    <dgm:pt modelId="{BFF2529E-6ECA-9142-8AAE-708C98F30E68}">
      <dgm:prSet/>
      <dgm:spPr/>
      <dgm:t>
        <a:bodyPr/>
        <a:lstStyle/>
        <a:p>
          <a:pPr rtl="0"/>
          <a:r>
            <a:rPr lang="en-US" dirty="0"/>
            <a:t>Fine or Performing Art</a:t>
          </a:r>
        </a:p>
      </dgm:t>
    </dgm:pt>
    <dgm:pt modelId="{0403A4CB-235D-4941-B457-1F87E4A8C1D1}" type="parTrans" cxnId="{2914E419-C26C-0C49-A20E-D609A2C6835C}">
      <dgm:prSet/>
      <dgm:spPr/>
      <dgm:t>
        <a:bodyPr/>
        <a:lstStyle/>
        <a:p>
          <a:endParaRPr lang="en-US"/>
        </a:p>
      </dgm:t>
    </dgm:pt>
    <dgm:pt modelId="{A297465E-16B3-8242-8CE7-85412F2C4098}" type="sibTrans" cxnId="{2914E419-C26C-0C49-A20E-D609A2C6835C}">
      <dgm:prSet/>
      <dgm:spPr/>
      <dgm:t>
        <a:bodyPr/>
        <a:lstStyle/>
        <a:p>
          <a:endParaRPr lang="en-US"/>
        </a:p>
      </dgm:t>
    </dgm:pt>
    <dgm:pt modelId="{9E789D44-B3B0-A94B-82EF-0552C5CE3569}">
      <dgm:prSet custT="1"/>
      <dgm:spPr/>
      <dgm:t>
        <a:bodyPr/>
        <a:lstStyle/>
        <a:p>
          <a:pPr rtl="0"/>
          <a:r>
            <a:rPr lang="en-US" sz="2000" dirty="0"/>
            <a:t>Band </a:t>
          </a:r>
        </a:p>
      </dgm:t>
    </dgm:pt>
    <dgm:pt modelId="{B3CF4A31-F9C5-9B44-8A29-95F2D2397C4A}" type="parTrans" cxnId="{C714A668-D207-604E-A41E-4BB315B37537}">
      <dgm:prSet/>
      <dgm:spPr/>
      <dgm:t>
        <a:bodyPr/>
        <a:lstStyle/>
        <a:p>
          <a:endParaRPr lang="en-US"/>
        </a:p>
      </dgm:t>
    </dgm:pt>
    <dgm:pt modelId="{A7AA30A6-E5CC-1C42-9298-1AAFB65752D9}" type="sibTrans" cxnId="{C714A668-D207-604E-A41E-4BB315B37537}">
      <dgm:prSet/>
      <dgm:spPr/>
      <dgm:t>
        <a:bodyPr/>
        <a:lstStyle/>
        <a:p>
          <a:endParaRPr lang="en-US"/>
        </a:p>
      </dgm:t>
    </dgm:pt>
    <dgm:pt modelId="{06CC92BF-E4F2-9A4F-BF35-25190A81A2BB}">
      <dgm:prSet custT="1"/>
      <dgm:spPr/>
      <dgm:t>
        <a:bodyPr/>
        <a:lstStyle/>
        <a:p>
          <a:pPr rtl="0"/>
          <a:r>
            <a:rPr lang="en-US" sz="2000" dirty="0"/>
            <a:t>Chorus</a:t>
          </a:r>
        </a:p>
      </dgm:t>
    </dgm:pt>
    <dgm:pt modelId="{A60D77C6-12BA-B344-9B15-0952AEE2C2B9}" type="parTrans" cxnId="{545D05E1-CB30-6F47-88C7-92190D3EFE5F}">
      <dgm:prSet/>
      <dgm:spPr/>
      <dgm:t>
        <a:bodyPr/>
        <a:lstStyle/>
        <a:p>
          <a:endParaRPr lang="en-US"/>
        </a:p>
      </dgm:t>
    </dgm:pt>
    <dgm:pt modelId="{48B16EC4-3A7B-0F46-915A-954D6533CDCF}" type="sibTrans" cxnId="{545D05E1-CB30-6F47-88C7-92190D3EFE5F}">
      <dgm:prSet/>
      <dgm:spPr/>
      <dgm:t>
        <a:bodyPr/>
        <a:lstStyle/>
        <a:p>
          <a:endParaRPr lang="en-US"/>
        </a:p>
      </dgm:t>
    </dgm:pt>
    <dgm:pt modelId="{1981069C-5330-134D-A7A2-2FD1F4E8F5EA}">
      <dgm:prSet custT="1"/>
      <dgm:spPr/>
      <dgm:t>
        <a:bodyPr/>
        <a:lstStyle/>
        <a:p>
          <a:pPr rtl="0"/>
          <a:r>
            <a:rPr lang="en-US" sz="2000" dirty="0"/>
            <a:t>Acting 1</a:t>
          </a:r>
        </a:p>
      </dgm:t>
    </dgm:pt>
    <dgm:pt modelId="{D3E92DA5-D404-134D-8502-8EC78B74031D}" type="parTrans" cxnId="{1106CCD0-DD71-BF4B-A98C-0B21763A528B}">
      <dgm:prSet/>
      <dgm:spPr/>
      <dgm:t>
        <a:bodyPr/>
        <a:lstStyle/>
        <a:p>
          <a:endParaRPr lang="en-US"/>
        </a:p>
      </dgm:t>
    </dgm:pt>
    <dgm:pt modelId="{B71ADCB7-A6CC-6743-B107-39074CE6F8BA}" type="sibTrans" cxnId="{1106CCD0-DD71-BF4B-A98C-0B21763A528B}">
      <dgm:prSet/>
      <dgm:spPr/>
      <dgm:t>
        <a:bodyPr/>
        <a:lstStyle/>
        <a:p>
          <a:endParaRPr lang="en-US"/>
        </a:p>
      </dgm:t>
    </dgm:pt>
    <dgm:pt modelId="{43A15A57-8F8B-9B44-922A-0FB49D8C7F39}">
      <dgm:prSet custT="1"/>
      <dgm:spPr/>
      <dgm:t>
        <a:bodyPr/>
        <a:lstStyle/>
        <a:p>
          <a:pPr rtl="0"/>
          <a:r>
            <a:rPr lang="en-US" sz="2000" dirty="0"/>
            <a:t>Dance Techniques</a:t>
          </a:r>
        </a:p>
      </dgm:t>
    </dgm:pt>
    <dgm:pt modelId="{0F1ACD80-6FC6-C84A-A44C-13CC9789D07F}" type="parTrans" cxnId="{FCDB562D-74F0-F14E-A418-91BCDD95F611}">
      <dgm:prSet/>
      <dgm:spPr/>
      <dgm:t>
        <a:bodyPr/>
        <a:lstStyle/>
        <a:p>
          <a:endParaRPr lang="en-US"/>
        </a:p>
      </dgm:t>
    </dgm:pt>
    <dgm:pt modelId="{99880E3C-B6BD-AA46-AE7E-686F59B6266D}" type="sibTrans" cxnId="{FCDB562D-74F0-F14E-A418-91BCDD95F611}">
      <dgm:prSet/>
      <dgm:spPr/>
      <dgm:t>
        <a:bodyPr/>
        <a:lstStyle/>
        <a:p>
          <a:endParaRPr lang="en-US"/>
        </a:p>
      </dgm:t>
    </dgm:pt>
    <dgm:pt modelId="{119454AF-4B01-C540-9736-F79E34A90B90}">
      <dgm:prSet custT="1"/>
      <dgm:spPr/>
      <dgm:t>
        <a:bodyPr/>
        <a:lstStyle/>
        <a:p>
          <a:pPr rtl="0"/>
          <a:r>
            <a:rPr lang="en-US" sz="2000" dirty="0"/>
            <a:t>2-D Studio Art 1</a:t>
          </a:r>
        </a:p>
      </dgm:t>
    </dgm:pt>
    <dgm:pt modelId="{BF536911-D169-A24C-AC0C-95F550A4FB00}" type="parTrans" cxnId="{F29E4A60-4D1B-3749-BA2A-215B51730E03}">
      <dgm:prSet/>
      <dgm:spPr/>
      <dgm:t>
        <a:bodyPr/>
        <a:lstStyle/>
        <a:p>
          <a:endParaRPr lang="en-US"/>
        </a:p>
      </dgm:t>
    </dgm:pt>
    <dgm:pt modelId="{3C4A0D99-531E-B44F-993E-357FCF8C1935}" type="sibTrans" cxnId="{F29E4A60-4D1B-3749-BA2A-215B51730E03}">
      <dgm:prSet/>
      <dgm:spPr/>
      <dgm:t>
        <a:bodyPr/>
        <a:lstStyle/>
        <a:p>
          <a:endParaRPr lang="en-US"/>
        </a:p>
      </dgm:t>
    </dgm:pt>
    <dgm:pt modelId="{AFE040BE-4BB8-DF4C-9549-A2EE3AC2689D}">
      <dgm:prSet custT="1"/>
      <dgm:spPr/>
      <dgm:t>
        <a:bodyPr/>
        <a:lstStyle/>
        <a:p>
          <a:pPr rtl="0"/>
          <a:r>
            <a:rPr lang="en-US" sz="2000" dirty="0"/>
            <a:t>Journalism 1</a:t>
          </a:r>
        </a:p>
      </dgm:t>
    </dgm:pt>
    <dgm:pt modelId="{2EA826D0-EC62-CD43-9980-F3B09BF35F35}" type="parTrans" cxnId="{D1A28E2B-880E-8441-AF24-73784051261F}">
      <dgm:prSet/>
      <dgm:spPr/>
      <dgm:t>
        <a:bodyPr/>
        <a:lstStyle/>
        <a:p>
          <a:endParaRPr lang="en-US"/>
        </a:p>
      </dgm:t>
    </dgm:pt>
    <dgm:pt modelId="{F71B7AF2-3893-E740-B4EB-61DE30DB9975}" type="sibTrans" cxnId="{D1A28E2B-880E-8441-AF24-73784051261F}">
      <dgm:prSet/>
      <dgm:spPr/>
      <dgm:t>
        <a:bodyPr/>
        <a:lstStyle/>
        <a:p>
          <a:endParaRPr lang="en-US"/>
        </a:p>
      </dgm:t>
    </dgm:pt>
    <dgm:pt modelId="{9F4200DF-703B-1145-97CB-06791FE8D0FC}">
      <dgm:prSet custT="1"/>
      <dgm:spPr/>
      <dgm:t>
        <a:bodyPr/>
        <a:lstStyle/>
        <a:p>
          <a:pPr rtl="0"/>
          <a:r>
            <a:rPr lang="en-US" sz="2000" dirty="0"/>
            <a:t>Digital Info Tech</a:t>
          </a:r>
        </a:p>
      </dgm:t>
    </dgm:pt>
    <dgm:pt modelId="{52B56158-98EB-4C47-852B-386FC1AB025A}" type="parTrans" cxnId="{2212C9C8-0E8E-7F47-93BC-D05433F9531C}">
      <dgm:prSet/>
      <dgm:spPr/>
      <dgm:t>
        <a:bodyPr/>
        <a:lstStyle/>
        <a:p>
          <a:endParaRPr lang="en-US"/>
        </a:p>
      </dgm:t>
    </dgm:pt>
    <dgm:pt modelId="{2F4D9405-651F-2344-9B2A-99528B245765}" type="sibTrans" cxnId="{2212C9C8-0E8E-7F47-93BC-D05433F9531C}">
      <dgm:prSet/>
      <dgm:spPr/>
      <dgm:t>
        <a:bodyPr/>
        <a:lstStyle/>
        <a:p>
          <a:endParaRPr lang="en-US"/>
        </a:p>
      </dgm:t>
    </dgm:pt>
    <dgm:pt modelId="{01CB9C23-3CFF-7A47-BB05-2BDC4048B50B}">
      <dgm:prSet custT="1"/>
      <dgm:spPr/>
      <dgm:t>
        <a:bodyPr/>
        <a:lstStyle/>
        <a:p>
          <a:pPr rtl="0"/>
          <a:r>
            <a:rPr lang="en-US" sz="2000" dirty="0"/>
            <a:t>Computer Science, DIT, Technical Design all satisfy this requirement</a:t>
          </a:r>
        </a:p>
      </dgm:t>
    </dgm:pt>
    <dgm:pt modelId="{0BC7D95D-69CA-1146-9D30-9A24381F7D79}" type="parTrans" cxnId="{43D67CE5-9994-B045-87D2-6A09A4AD3AD6}">
      <dgm:prSet/>
      <dgm:spPr/>
      <dgm:t>
        <a:bodyPr/>
        <a:lstStyle/>
        <a:p>
          <a:endParaRPr lang="en-US"/>
        </a:p>
      </dgm:t>
    </dgm:pt>
    <dgm:pt modelId="{224BEFAC-6063-A240-AF6B-9CECB1F36F31}" type="sibTrans" cxnId="{43D67CE5-9994-B045-87D2-6A09A4AD3AD6}">
      <dgm:prSet/>
      <dgm:spPr/>
      <dgm:t>
        <a:bodyPr/>
        <a:lstStyle/>
        <a:p>
          <a:endParaRPr lang="en-US"/>
        </a:p>
      </dgm:t>
    </dgm:pt>
    <dgm:pt modelId="{3F77B92D-549F-5A44-800F-4BAED3F8AEFF}">
      <dgm:prSet custT="1"/>
      <dgm:spPr/>
      <dgm:t>
        <a:bodyPr/>
        <a:lstStyle/>
        <a:p>
          <a:pPr rtl="0"/>
          <a:r>
            <a:rPr lang="en-US" sz="2000" dirty="0"/>
            <a:t>Technical Design</a:t>
          </a:r>
        </a:p>
      </dgm:t>
    </dgm:pt>
    <dgm:pt modelId="{8B43AC17-AFD1-EB48-8686-742997672370}" type="parTrans" cxnId="{B19A9298-4EAC-1E42-8129-3934E798476D}">
      <dgm:prSet/>
      <dgm:spPr/>
    </dgm:pt>
    <dgm:pt modelId="{C8E10C2C-2B7D-1449-BD6B-957041CFD28C}" type="sibTrans" cxnId="{B19A9298-4EAC-1E42-8129-3934E798476D}">
      <dgm:prSet/>
      <dgm:spPr/>
    </dgm:pt>
    <dgm:pt modelId="{827B503D-C891-B54D-9788-53D75FDAFBB1}" type="pres">
      <dgm:prSet presAssocID="{F8DF40F1-CB04-C646-AF8A-9DB0AEE3B261}" presName="Name0" presStyleCnt="0">
        <dgm:presLayoutVars>
          <dgm:dir/>
          <dgm:animLvl val="lvl"/>
          <dgm:resizeHandles val="exact"/>
        </dgm:presLayoutVars>
      </dgm:prSet>
      <dgm:spPr/>
    </dgm:pt>
    <dgm:pt modelId="{AB4D7A83-AC5E-B349-8625-A96E74D60638}" type="pres">
      <dgm:prSet presAssocID="{4E541419-FC02-254B-B300-F67AFE15362A}" presName="composite" presStyleCnt="0"/>
      <dgm:spPr/>
    </dgm:pt>
    <dgm:pt modelId="{D6D35214-665F-6F45-B217-6F50DD799776}" type="pres">
      <dgm:prSet presAssocID="{4E541419-FC02-254B-B300-F67AFE15362A}" presName="parTx" presStyleLbl="alignNode1" presStyleIdx="0" presStyleCnt="3" custLinFactNeighborX="-103" custLinFactNeighborY="-2428">
        <dgm:presLayoutVars>
          <dgm:chMax val="0"/>
          <dgm:chPref val="0"/>
          <dgm:bulletEnabled val="1"/>
        </dgm:presLayoutVars>
      </dgm:prSet>
      <dgm:spPr/>
    </dgm:pt>
    <dgm:pt modelId="{9EDB798E-CC2E-E64D-BEBF-57FEE3D2FEB1}" type="pres">
      <dgm:prSet presAssocID="{4E541419-FC02-254B-B300-F67AFE15362A}" presName="desTx" presStyleLbl="alignAccFollowNode1" presStyleIdx="0" presStyleCnt="3" custLinFactNeighborX="-7702">
        <dgm:presLayoutVars>
          <dgm:bulletEnabled val="1"/>
        </dgm:presLayoutVars>
      </dgm:prSet>
      <dgm:spPr/>
    </dgm:pt>
    <dgm:pt modelId="{8C295392-831D-F440-AF03-DA43813885D1}" type="pres">
      <dgm:prSet presAssocID="{314EE178-89D0-B244-B2BC-5C3B47BF6071}" presName="space" presStyleCnt="0"/>
      <dgm:spPr/>
    </dgm:pt>
    <dgm:pt modelId="{70B5D32A-924E-1D49-B12C-0EF5BBA528BF}" type="pres">
      <dgm:prSet presAssocID="{BFF2529E-6ECA-9142-8AAE-708C98F30E68}" presName="composite" presStyleCnt="0"/>
      <dgm:spPr/>
    </dgm:pt>
    <dgm:pt modelId="{75CD4994-92F8-DC44-A292-DDF51189A6C5}" type="pres">
      <dgm:prSet presAssocID="{BFF2529E-6ECA-9142-8AAE-708C98F30E68}" presName="parTx" presStyleLbl="alignNode1" presStyleIdx="1" presStyleCnt="3">
        <dgm:presLayoutVars>
          <dgm:chMax val="0"/>
          <dgm:chPref val="0"/>
          <dgm:bulletEnabled val="1"/>
        </dgm:presLayoutVars>
      </dgm:prSet>
      <dgm:spPr/>
    </dgm:pt>
    <dgm:pt modelId="{A9AD5B1F-40FA-6F46-ACA0-FC5CC54A6853}" type="pres">
      <dgm:prSet presAssocID="{BFF2529E-6ECA-9142-8AAE-708C98F30E68}" presName="desTx" presStyleLbl="alignAccFollowNode1" presStyleIdx="1" presStyleCnt="3">
        <dgm:presLayoutVars>
          <dgm:bulletEnabled val="1"/>
        </dgm:presLayoutVars>
      </dgm:prSet>
      <dgm:spPr/>
    </dgm:pt>
    <dgm:pt modelId="{625D335E-B3AF-AC4B-97DE-2FE3D0B78305}" type="pres">
      <dgm:prSet presAssocID="{A297465E-16B3-8242-8CE7-85412F2C4098}" presName="space" presStyleCnt="0"/>
      <dgm:spPr/>
    </dgm:pt>
    <dgm:pt modelId="{AA8CA4E7-3C7E-EA4B-87D0-B6B5AE793128}" type="pres">
      <dgm:prSet presAssocID="{5FEC8DAE-5362-694B-BB16-92AFFC599950}" presName="composite" presStyleCnt="0"/>
      <dgm:spPr/>
    </dgm:pt>
    <dgm:pt modelId="{0BFB01E7-40DD-414D-BE7B-8CE8F3172892}" type="pres">
      <dgm:prSet presAssocID="{5FEC8DAE-5362-694B-BB16-92AFFC599950}" presName="parTx" presStyleLbl="alignNode1" presStyleIdx="2" presStyleCnt="3">
        <dgm:presLayoutVars>
          <dgm:chMax val="0"/>
          <dgm:chPref val="0"/>
          <dgm:bulletEnabled val="1"/>
        </dgm:presLayoutVars>
      </dgm:prSet>
      <dgm:spPr/>
    </dgm:pt>
    <dgm:pt modelId="{3517C451-E797-CB44-876A-D0718D6E92EA}" type="pres">
      <dgm:prSet presAssocID="{5FEC8DAE-5362-694B-BB16-92AFFC599950}" presName="desTx" presStyleLbl="alignAccFollowNode1" presStyleIdx="2" presStyleCnt="3">
        <dgm:presLayoutVars>
          <dgm:bulletEnabled val="1"/>
        </dgm:presLayoutVars>
      </dgm:prSet>
      <dgm:spPr/>
    </dgm:pt>
  </dgm:ptLst>
  <dgm:cxnLst>
    <dgm:cxn modelId="{2914E419-C26C-0C49-A20E-D609A2C6835C}" srcId="{F8DF40F1-CB04-C646-AF8A-9DB0AEE3B261}" destId="{BFF2529E-6ECA-9142-8AAE-708C98F30E68}" srcOrd="1" destOrd="0" parTransId="{0403A4CB-235D-4941-B457-1F87E4A8C1D1}" sibTransId="{A297465E-16B3-8242-8CE7-85412F2C4098}"/>
    <dgm:cxn modelId="{D1A28E2B-880E-8441-AF24-73784051261F}" srcId="{BFF2529E-6ECA-9142-8AAE-708C98F30E68}" destId="{AFE040BE-4BB8-DF4C-9549-A2EE3AC2689D}" srcOrd="5" destOrd="0" parTransId="{2EA826D0-EC62-CD43-9980-F3B09BF35F35}" sibTransId="{F71B7AF2-3893-E740-B4EB-61DE30DB9975}"/>
    <dgm:cxn modelId="{FCDB562D-74F0-F14E-A418-91BCDD95F611}" srcId="{BFF2529E-6ECA-9142-8AAE-708C98F30E68}" destId="{43A15A57-8F8B-9B44-922A-0FB49D8C7F39}" srcOrd="4" destOrd="0" parTransId="{0F1ACD80-6FC6-C84A-A44C-13CC9789D07F}" sibTransId="{99880E3C-B6BD-AA46-AE7E-686F59B6266D}"/>
    <dgm:cxn modelId="{2E86092F-0316-694E-BE04-57E55A320B7C}" srcId="{F8DF40F1-CB04-C646-AF8A-9DB0AEE3B261}" destId="{4E541419-FC02-254B-B300-F67AFE15362A}" srcOrd="0" destOrd="0" parTransId="{2D16F847-9B74-FA44-AA3D-7CD46E84D599}" sibTransId="{314EE178-89D0-B244-B2BC-5C3B47BF6071}"/>
    <dgm:cxn modelId="{2D6BE439-DF6D-9642-A2D4-F154544A986D}" type="presOf" srcId="{9F4200DF-703B-1145-97CB-06791FE8D0FC}" destId="{A9AD5B1F-40FA-6F46-ACA0-FC5CC54A6853}" srcOrd="0" destOrd="6" presId="urn:microsoft.com/office/officeart/2005/8/layout/hList1"/>
    <dgm:cxn modelId="{C3E90B3E-EBD5-4F4D-970D-C29AE0F2ACA8}" type="presOf" srcId="{43A15A57-8F8B-9B44-922A-0FB49D8C7F39}" destId="{A9AD5B1F-40FA-6F46-ACA0-FC5CC54A6853}" srcOrd="0" destOrd="4" presId="urn:microsoft.com/office/officeart/2005/8/layout/hList1"/>
    <dgm:cxn modelId="{611BC653-BCBE-F649-B760-96A9BE4CA862}" srcId="{4E541419-FC02-254B-B300-F67AFE15362A}" destId="{16E9E6EC-325A-FA46-A17B-3F08AE669BEA}" srcOrd="0" destOrd="0" parTransId="{22EA3C0D-BEEC-2B4A-B14F-B689BB5199D4}" sibTransId="{F39035C5-1D06-1140-9219-8FE6799F7FE0}"/>
    <dgm:cxn modelId="{76E85E54-5A6A-C646-9F0E-CBD08B43E65F}" type="presOf" srcId="{3F77B92D-549F-5A44-800F-4BAED3F8AEFF}" destId="{A9AD5B1F-40FA-6F46-ACA0-FC5CC54A6853}" srcOrd="0" destOrd="7" presId="urn:microsoft.com/office/officeart/2005/8/layout/hList1"/>
    <dgm:cxn modelId="{3448EC57-218A-FB4A-9710-6A91EF806DA6}" type="presOf" srcId="{16E9E6EC-325A-FA46-A17B-3F08AE669BEA}" destId="{9EDB798E-CC2E-E64D-BEBF-57FEE3D2FEB1}" srcOrd="0" destOrd="0" presId="urn:microsoft.com/office/officeart/2005/8/layout/hList1"/>
    <dgm:cxn modelId="{923A5A59-066E-974F-AA3B-F2D5F33C58E5}" type="presOf" srcId="{9E789D44-B3B0-A94B-82EF-0552C5CE3569}" destId="{A9AD5B1F-40FA-6F46-ACA0-FC5CC54A6853}" srcOrd="0" destOrd="0" presId="urn:microsoft.com/office/officeart/2005/8/layout/hList1"/>
    <dgm:cxn modelId="{72C8FC5E-4D31-8341-A4BE-F437AB3306B1}" type="presOf" srcId="{119454AF-4B01-C540-9736-F79E34A90B90}" destId="{A9AD5B1F-40FA-6F46-ACA0-FC5CC54A6853}" srcOrd="0" destOrd="2" presId="urn:microsoft.com/office/officeart/2005/8/layout/hList1"/>
    <dgm:cxn modelId="{F29E4A60-4D1B-3749-BA2A-215B51730E03}" srcId="{BFF2529E-6ECA-9142-8AAE-708C98F30E68}" destId="{119454AF-4B01-C540-9736-F79E34A90B90}" srcOrd="2" destOrd="0" parTransId="{BF536911-D169-A24C-AC0C-95F550A4FB00}" sibTransId="{3C4A0D99-531E-B44F-993E-357FCF8C1935}"/>
    <dgm:cxn modelId="{1D0A6A66-889E-9440-B446-B8698FE4B3C1}" type="presOf" srcId="{5FEC8DAE-5362-694B-BB16-92AFFC599950}" destId="{0BFB01E7-40DD-414D-BE7B-8CE8F3172892}" srcOrd="0" destOrd="0" presId="urn:microsoft.com/office/officeart/2005/8/layout/hList1"/>
    <dgm:cxn modelId="{508A6368-3689-7E4B-BA04-5E315027ECB1}" type="presOf" srcId="{4E541419-FC02-254B-B300-F67AFE15362A}" destId="{D6D35214-665F-6F45-B217-6F50DD799776}" srcOrd="0" destOrd="0" presId="urn:microsoft.com/office/officeart/2005/8/layout/hList1"/>
    <dgm:cxn modelId="{C714A668-D207-604E-A41E-4BB315B37537}" srcId="{BFF2529E-6ECA-9142-8AAE-708C98F30E68}" destId="{9E789D44-B3B0-A94B-82EF-0552C5CE3569}" srcOrd="0" destOrd="0" parTransId="{B3CF4A31-F9C5-9B44-8A29-95F2D2397C4A}" sibTransId="{A7AA30A6-E5CC-1C42-9298-1AAFB65752D9}"/>
    <dgm:cxn modelId="{89918579-F504-934A-A5DA-DACFF30157C9}" type="presOf" srcId="{06CC92BF-E4F2-9A4F-BF35-25190A81A2BB}" destId="{A9AD5B1F-40FA-6F46-ACA0-FC5CC54A6853}" srcOrd="0" destOrd="1" presId="urn:microsoft.com/office/officeart/2005/8/layout/hList1"/>
    <dgm:cxn modelId="{9692677A-D300-6448-B252-15A9CDD0CA47}" srcId="{F8DF40F1-CB04-C646-AF8A-9DB0AEE3B261}" destId="{5FEC8DAE-5362-694B-BB16-92AFFC599950}" srcOrd="2" destOrd="0" parTransId="{A1109CBE-4935-B346-8603-43BD76FE2D21}" sibTransId="{0E786E8E-506F-D94F-A81F-E2BAAC4EB9AE}"/>
    <dgm:cxn modelId="{CBEBD780-D1A7-934B-987C-D64B222358AD}" type="presOf" srcId="{01CB9C23-3CFF-7A47-BB05-2BDC4048B50B}" destId="{3517C451-E797-CB44-876A-D0718D6E92EA}" srcOrd="0" destOrd="1" presId="urn:microsoft.com/office/officeart/2005/8/layout/hList1"/>
    <dgm:cxn modelId="{0978FB93-2FB2-C049-B8A8-01099E106869}" type="presOf" srcId="{BB17ED91-9F7E-2B49-948C-67CFB18C1869}" destId="{3517C451-E797-CB44-876A-D0718D6E92EA}" srcOrd="0" destOrd="0" presId="urn:microsoft.com/office/officeart/2005/8/layout/hList1"/>
    <dgm:cxn modelId="{593ED694-4849-1F4E-A9D6-2F1F4461D80F}" type="presOf" srcId="{F8DF40F1-CB04-C646-AF8A-9DB0AEE3B261}" destId="{827B503D-C891-B54D-9788-53D75FDAFBB1}" srcOrd="0" destOrd="0" presId="urn:microsoft.com/office/officeart/2005/8/layout/hList1"/>
    <dgm:cxn modelId="{B19A9298-4EAC-1E42-8129-3934E798476D}" srcId="{BFF2529E-6ECA-9142-8AAE-708C98F30E68}" destId="{3F77B92D-549F-5A44-800F-4BAED3F8AEFF}" srcOrd="7" destOrd="0" parTransId="{8B43AC17-AFD1-EB48-8686-742997672370}" sibTransId="{C8E10C2C-2B7D-1449-BD6B-957041CFD28C}"/>
    <dgm:cxn modelId="{2212C9C8-0E8E-7F47-93BC-D05433F9531C}" srcId="{BFF2529E-6ECA-9142-8AAE-708C98F30E68}" destId="{9F4200DF-703B-1145-97CB-06791FE8D0FC}" srcOrd="6" destOrd="0" parTransId="{52B56158-98EB-4C47-852B-386FC1AB025A}" sibTransId="{2F4D9405-651F-2344-9B2A-99528B245765}"/>
    <dgm:cxn modelId="{1106CCD0-DD71-BF4B-A98C-0B21763A528B}" srcId="{BFF2529E-6ECA-9142-8AAE-708C98F30E68}" destId="{1981069C-5330-134D-A7A2-2FD1F4E8F5EA}" srcOrd="3" destOrd="0" parTransId="{D3E92DA5-D404-134D-8502-8EC78B74031D}" sibTransId="{B71ADCB7-A6CC-6743-B107-39074CE6F8BA}"/>
    <dgm:cxn modelId="{545D05E1-CB30-6F47-88C7-92190D3EFE5F}" srcId="{BFF2529E-6ECA-9142-8AAE-708C98F30E68}" destId="{06CC92BF-E4F2-9A4F-BF35-25190A81A2BB}" srcOrd="1" destOrd="0" parTransId="{A60D77C6-12BA-B344-9B15-0952AEE2C2B9}" sibTransId="{48B16EC4-3A7B-0F46-915A-954D6533CDCF}"/>
    <dgm:cxn modelId="{F47506E3-5F7F-9A4F-8538-BDADFFF3D412}" type="presOf" srcId="{1981069C-5330-134D-A7A2-2FD1F4E8F5EA}" destId="{A9AD5B1F-40FA-6F46-ACA0-FC5CC54A6853}" srcOrd="0" destOrd="3" presId="urn:microsoft.com/office/officeart/2005/8/layout/hList1"/>
    <dgm:cxn modelId="{43D67CE5-9994-B045-87D2-6A09A4AD3AD6}" srcId="{5FEC8DAE-5362-694B-BB16-92AFFC599950}" destId="{01CB9C23-3CFF-7A47-BB05-2BDC4048B50B}" srcOrd="1" destOrd="0" parTransId="{0BC7D95D-69CA-1146-9D30-9A24381F7D79}" sibTransId="{224BEFAC-6063-A240-AF6B-9CECB1F36F31}"/>
    <dgm:cxn modelId="{C5B833E7-269D-4D4C-9988-0C2F25AA12FF}" type="presOf" srcId="{BFF2529E-6ECA-9142-8AAE-708C98F30E68}" destId="{75CD4994-92F8-DC44-A292-DDF51189A6C5}" srcOrd="0" destOrd="0" presId="urn:microsoft.com/office/officeart/2005/8/layout/hList1"/>
    <dgm:cxn modelId="{8D8D20F5-98CC-0946-A261-78026874AE1F}" type="presOf" srcId="{AFE040BE-4BB8-DF4C-9549-A2EE3AC2689D}" destId="{A9AD5B1F-40FA-6F46-ACA0-FC5CC54A6853}" srcOrd="0" destOrd="5" presId="urn:microsoft.com/office/officeart/2005/8/layout/hList1"/>
    <dgm:cxn modelId="{9AC60BFF-6EDB-BA4B-81E8-56EE28287F02}" srcId="{5FEC8DAE-5362-694B-BB16-92AFFC599950}" destId="{BB17ED91-9F7E-2B49-948C-67CFB18C1869}" srcOrd="0" destOrd="0" parTransId="{2CC7DCE6-1F32-B342-BCFC-EFBA6B9EF254}" sibTransId="{23723108-A4DD-3942-BC99-3893F6397C40}"/>
    <dgm:cxn modelId="{19958875-7512-C645-B587-616D1071B05F}" type="presParOf" srcId="{827B503D-C891-B54D-9788-53D75FDAFBB1}" destId="{AB4D7A83-AC5E-B349-8625-A96E74D60638}" srcOrd="0" destOrd="0" presId="urn:microsoft.com/office/officeart/2005/8/layout/hList1"/>
    <dgm:cxn modelId="{60FAA75B-7906-6444-85FD-676F056B7BDF}" type="presParOf" srcId="{AB4D7A83-AC5E-B349-8625-A96E74D60638}" destId="{D6D35214-665F-6F45-B217-6F50DD799776}" srcOrd="0" destOrd="0" presId="urn:microsoft.com/office/officeart/2005/8/layout/hList1"/>
    <dgm:cxn modelId="{7F2956A9-B68E-1742-B70E-B60290D60383}" type="presParOf" srcId="{AB4D7A83-AC5E-B349-8625-A96E74D60638}" destId="{9EDB798E-CC2E-E64D-BEBF-57FEE3D2FEB1}" srcOrd="1" destOrd="0" presId="urn:microsoft.com/office/officeart/2005/8/layout/hList1"/>
    <dgm:cxn modelId="{72867D28-7FAB-FA41-9FC5-26530DC008B3}" type="presParOf" srcId="{827B503D-C891-B54D-9788-53D75FDAFBB1}" destId="{8C295392-831D-F440-AF03-DA43813885D1}" srcOrd="1" destOrd="0" presId="urn:microsoft.com/office/officeart/2005/8/layout/hList1"/>
    <dgm:cxn modelId="{7264F0B4-926A-2241-88FB-91E25B1EE656}" type="presParOf" srcId="{827B503D-C891-B54D-9788-53D75FDAFBB1}" destId="{70B5D32A-924E-1D49-B12C-0EF5BBA528BF}" srcOrd="2" destOrd="0" presId="urn:microsoft.com/office/officeart/2005/8/layout/hList1"/>
    <dgm:cxn modelId="{F87B96F6-0334-E24B-A1AE-D976C4E5B09B}" type="presParOf" srcId="{70B5D32A-924E-1D49-B12C-0EF5BBA528BF}" destId="{75CD4994-92F8-DC44-A292-DDF51189A6C5}" srcOrd="0" destOrd="0" presId="urn:microsoft.com/office/officeart/2005/8/layout/hList1"/>
    <dgm:cxn modelId="{DDE34A67-5DE6-8545-B67B-0CBD0E5D17B4}" type="presParOf" srcId="{70B5D32A-924E-1D49-B12C-0EF5BBA528BF}" destId="{A9AD5B1F-40FA-6F46-ACA0-FC5CC54A6853}" srcOrd="1" destOrd="0" presId="urn:microsoft.com/office/officeart/2005/8/layout/hList1"/>
    <dgm:cxn modelId="{A0963781-AB28-8347-AC1D-78C5908CD97A}" type="presParOf" srcId="{827B503D-C891-B54D-9788-53D75FDAFBB1}" destId="{625D335E-B3AF-AC4B-97DE-2FE3D0B78305}" srcOrd="3" destOrd="0" presId="urn:microsoft.com/office/officeart/2005/8/layout/hList1"/>
    <dgm:cxn modelId="{6E39E0A6-46EF-3140-8026-AC8A4F905EB1}" type="presParOf" srcId="{827B503D-C891-B54D-9788-53D75FDAFBB1}" destId="{AA8CA4E7-3C7E-EA4B-87D0-B6B5AE793128}" srcOrd="4" destOrd="0" presId="urn:microsoft.com/office/officeart/2005/8/layout/hList1"/>
    <dgm:cxn modelId="{D2356B10-2485-574E-8B61-2D9F65651039}" type="presParOf" srcId="{AA8CA4E7-3C7E-EA4B-87D0-B6B5AE793128}" destId="{0BFB01E7-40DD-414D-BE7B-8CE8F3172892}" srcOrd="0" destOrd="0" presId="urn:microsoft.com/office/officeart/2005/8/layout/hList1"/>
    <dgm:cxn modelId="{19A5284C-EF91-7E47-9FD5-4A94257C6067}" type="presParOf" srcId="{AA8CA4E7-3C7E-EA4B-87D0-B6B5AE793128}" destId="{3517C451-E797-CB44-876A-D0718D6E92E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7B0804-2562-FE44-AE13-DE6519364226}" type="doc">
      <dgm:prSet loTypeId="urn:microsoft.com/office/officeart/2005/8/layout/lProcess2" loCatId="process" qsTypeId="urn:microsoft.com/office/officeart/2005/8/quickstyle/simple4" qsCatId="simple" csTypeId="urn:microsoft.com/office/officeart/2005/8/colors/accent1_2" csCatId="accent1" phldr="1"/>
      <dgm:spPr/>
      <dgm:t>
        <a:bodyPr/>
        <a:lstStyle/>
        <a:p>
          <a:endParaRPr lang="en-US"/>
        </a:p>
      </dgm:t>
    </dgm:pt>
    <dgm:pt modelId="{BB373435-648D-7F43-9508-C81AE370F46E}">
      <dgm:prSet phldrT="[Text]"/>
      <dgm:spPr/>
      <dgm:t>
        <a:bodyPr/>
        <a:lstStyle/>
        <a:p>
          <a:r>
            <a:rPr lang="en-US" dirty="0"/>
            <a:t>Academy</a:t>
          </a:r>
        </a:p>
      </dgm:t>
    </dgm:pt>
    <dgm:pt modelId="{5EC0247F-DFF6-5B42-B6BF-54341B549BE6}" type="parTrans" cxnId="{0EF01B2B-B9BC-DE4D-8AD3-3E813979A4C5}">
      <dgm:prSet/>
      <dgm:spPr/>
      <dgm:t>
        <a:bodyPr/>
        <a:lstStyle/>
        <a:p>
          <a:endParaRPr lang="en-US"/>
        </a:p>
      </dgm:t>
    </dgm:pt>
    <dgm:pt modelId="{F290B2F1-7D36-FF48-9C86-648A6CBB8D4D}" type="sibTrans" cxnId="{0EF01B2B-B9BC-DE4D-8AD3-3E813979A4C5}">
      <dgm:prSet/>
      <dgm:spPr/>
      <dgm:t>
        <a:bodyPr/>
        <a:lstStyle/>
        <a:p>
          <a:endParaRPr lang="en-US"/>
        </a:p>
      </dgm:t>
    </dgm:pt>
    <dgm:pt modelId="{1819EC41-1361-C34C-9887-5BD58A111380}">
      <dgm:prSet phldrT="[Text]"/>
      <dgm:spPr/>
      <dgm:t>
        <a:bodyPr/>
        <a:lstStyle/>
        <a:p>
          <a:r>
            <a:rPr lang="en-US" dirty="0"/>
            <a:t>Culinary</a:t>
          </a:r>
        </a:p>
      </dgm:t>
    </dgm:pt>
    <dgm:pt modelId="{9ACA18CB-ADAA-5C4C-BF4E-A88DFAAA9758}" type="parTrans" cxnId="{7A90BC6F-788D-7E48-99BF-540F86B1B844}">
      <dgm:prSet/>
      <dgm:spPr/>
      <dgm:t>
        <a:bodyPr/>
        <a:lstStyle/>
        <a:p>
          <a:endParaRPr lang="en-US"/>
        </a:p>
      </dgm:t>
    </dgm:pt>
    <dgm:pt modelId="{C04C5D7F-9CED-F643-BAB8-D95F7DD5EBB0}" type="sibTrans" cxnId="{7A90BC6F-788D-7E48-99BF-540F86B1B844}">
      <dgm:prSet/>
      <dgm:spPr/>
      <dgm:t>
        <a:bodyPr/>
        <a:lstStyle/>
        <a:p>
          <a:endParaRPr lang="en-US"/>
        </a:p>
      </dgm:t>
    </dgm:pt>
    <dgm:pt modelId="{61A2B84E-2E06-3E4A-9438-CA98140E479D}">
      <dgm:prSet phldrT="[Text]"/>
      <dgm:spPr/>
      <dgm:t>
        <a:bodyPr/>
        <a:lstStyle/>
        <a:p>
          <a:r>
            <a:rPr lang="en-US" dirty="0"/>
            <a:t>Agriculture</a:t>
          </a:r>
        </a:p>
      </dgm:t>
    </dgm:pt>
    <dgm:pt modelId="{159200D3-EC8B-7548-B443-C39FE2473C44}" type="parTrans" cxnId="{D68584E7-7D44-5147-9A2B-3A5C4D04A561}">
      <dgm:prSet/>
      <dgm:spPr/>
      <dgm:t>
        <a:bodyPr/>
        <a:lstStyle/>
        <a:p>
          <a:endParaRPr lang="en-US"/>
        </a:p>
      </dgm:t>
    </dgm:pt>
    <dgm:pt modelId="{22759F56-A500-FD4B-8C8E-7F962D27DA60}" type="sibTrans" cxnId="{D68584E7-7D44-5147-9A2B-3A5C4D04A561}">
      <dgm:prSet/>
      <dgm:spPr/>
      <dgm:t>
        <a:bodyPr/>
        <a:lstStyle/>
        <a:p>
          <a:endParaRPr lang="en-US"/>
        </a:p>
      </dgm:t>
    </dgm:pt>
    <dgm:pt modelId="{E6B6EE54-6946-6F43-849C-3C74629A6C46}">
      <dgm:prSet phldrT="[Text]"/>
      <dgm:spPr/>
      <dgm:t>
        <a:bodyPr/>
        <a:lstStyle/>
        <a:p>
          <a:r>
            <a:rPr lang="en-US" dirty="0"/>
            <a:t>Technical Design </a:t>
          </a:r>
        </a:p>
      </dgm:t>
    </dgm:pt>
    <dgm:pt modelId="{CCEB1BEF-A05B-AB43-B614-8F205254BB4C}">
      <dgm:prSet phldrT="[Text]"/>
      <dgm:spPr/>
      <dgm:t>
        <a:bodyPr/>
        <a:lstStyle/>
        <a:p>
          <a:r>
            <a:rPr lang="en-US" dirty="0"/>
            <a:t>Career Technical Education </a:t>
          </a:r>
        </a:p>
      </dgm:t>
    </dgm:pt>
    <dgm:pt modelId="{7A501C51-8D10-5144-B96C-2798F0082D80}" type="sibTrans" cxnId="{7758429D-381B-6F42-AAA3-954847823C36}">
      <dgm:prSet/>
      <dgm:spPr/>
      <dgm:t>
        <a:bodyPr/>
        <a:lstStyle/>
        <a:p>
          <a:endParaRPr lang="en-US"/>
        </a:p>
      </dgm:t>
    </dgm:pt>
    <dgm:pt modelId="{FB709AA8-8854-4841-A275-97AC0558F56E}" type="parTrans" cxnId="{7758429D-381B-6F42-AAA3-954847823C36}">
      <dgm:prSet/>
      <dgm:spPr/>
      <dgm:t>
        <a:bodyPr/>
        <a:lstStyle/>
        <a:p>
          <a:endParaRPr lang="en-US"/>
        </a:p>
      </dgm:t>
    </dgm:pt>
    <dgm:pt modelId="{6E7654A3-D345-A045-9720-D3A0210C520C}" type="sibTrans" cxnId="{85C92B9D-F259-4944-A4E1-780E39BB5759}">
      <dgm:prSet/>
      <dgm:spPr/>
      <dgm:t>
        <a:bodyPr/>
        <a:lstStyle/>
        <a:p>
          <a:endParaRPr lang="en-US"/>
        </a:p>
      </dgm:t>
    </dgm:pt>
    <dgm:pt modelId="{8F0BB3D4-6129-C046-B5A3-EF286D91723D}" type="parTrans" cxnId="{85C92B9D-F259-4944-A4E1-780E39BB5759}">
      <dgm:prSet/>
      <dgm:spPr/>
      <dgm:t>
        <a:bodyPr/>
        <a:lstStyle/>
        <a:p>
          <a:endParaRPr lang="en-US"/>
        </a:p>
      </dgm:t>
    </dgm:pt>
    <dgm:pt modelId="{6F13AD4E-79E7-0A41-81D6-5E37039EB561}">
      <dgm:prSet phldrT="[Text]"/>
      <dgm:spPr/>
      <dgm:t>
        <a:bodyPr/>
        <a:lstStyle/>
        <a:p>
          <a:r>
            <a:rPr lang="en-US" dirty="0"/>
            <a:t>Early Childhood</a:t>
          </a:r>
        </a:p>
      </dgm:t>
    </dgm:pt>
    <dgm:pt modelId="{E27993C2-57A6-5E48-AF2E-6508F0B9EAEB}" type="parTrans" cxnId="{1B0222F7-11AF-C34E-9F65-290EAEE34060}">
      <dgm:prSet/>
      <dgm:spPr/>
      <dgm:t>
        <a:bodyPr/>
        <a:lstStyle/>
        <a:p>
          <a:endParaRPr lang="en-US"/>
        </a:p>
      </dgm:t>
    </dgm:pt>
    <dgm:pt modelId="{13E7E188-DE59-7348-BDB8-3B4AF76590F0}" type="sibTrans" cxnId="{1B0222F7-11AF-C34E-9F65-290EAEE34060}">
      <dgm:prSet/>
      <dgm:spPr/>
      <dgm:t>
        <a:bodyPr/>
        <a:lstStyle/>
        <a:p>
          <a:endParaRPr lang="en-US"/>
        </a:p>
      </dgm:t>
    </dgm:pt>
    <dgm:pt modelId="{DC13811E-27BE-7641-8DFB-8124B7FC2879}" type="pres">
      <dgm:prSet presAssocID="{E17B0804-2562-FE44-AE13-DE6519364226}" presName="theList" presStyleCnt="0">
        <dgm:presLayoutVars>
          <dgm:dir/>
          <dgm:animLvl val="lvl"/>
          <dgm:resizeHandles val="exact"/>
        </dgm:presLayoutVars>
      </dgm:prSet>
      <dgm:spPr/>
    </dgm:pt>
    <dgm:pt modelId="{BCF16594-B0BE-3F42-8CC4-B5C3B5F4E919}" type="pres">
      <dgm:prSet presAssocID="{BB373435-648D-7F43-9508-C81AE370F46E}" presName="compNode" presStyleCnt="0"/>
      <dgm:spPr/>
    </dgm:pt>
    <dgm:pt modelId="{E303E960-470B-B545-8C09-6CED454EED12}" type="pres">
      <dgm:prSet presAssocID="{BB373435-648D-7F43-9508-C81AE370F46E}" presName="aNode" presStyleLbl="bgShp" presStyleIdx="0" presStyleCnt="2"/>
      <dgm:spPr/>
    </dgm:pt>
    <dgm:pt modelId="{8B5BF0E5-01A2-344A-AC7F-1E9880CBA52E}" type="pres">
      <dgm:prSet presAssocID="{BB373435-648D-7F43-9508-C81AE370F46E}" presName="textNode" presStyleLbl="bgShp" presStyleIdx="0" presStyleCnt="2"/>
      <dgm:spPr/>
    </dgm:pt>
    <dgm:pt modelId="{81AD2D67-0331-1940-AE3B-1A1912B1534E}" type="pres">
      <dgm:prSet presAssocID="{BB373435-648D-7F43-9508-C81AE370F46E}" presName="compChildNode" presStyleCnt="0"/>
      <dgm:spPr/>
    </dgm:pt>
    <dgm:pt modelId="{BDCFCB75-1B87-374C-AA38-100829969329}" type="pres">
      <dgm:prSet presAssocID="{BB373435-648D-7F43-9508-C81AE370F46E}" presName="theInnerList" presStyleCnt="0"/>
      <dgm:spPr/>
    </dgm:pt>
    <dgm:pt modelId="{68994EA4-E602-174B-80B9-B750B8925BAA}" type="pres">
      <dgm:prSet presAssocID="{1819EC41-1361-C34C-9887-5BD58A111380}" presName="childNode" presStyleLbl="node1" presStyleIdx="0" presStyleCnt="4">
        <dgm:presLayoutVars>
          <dgm:bulletEnabled val="1"/>
        </dgm:presLayoutVars>
      </dgm:prSet>
      <dgm:spPr/>
    </dgm:pt>
    <dgm:pt modelId="{A7955950-1062-B24F-8950-95F335943DD7}" type="pres">
      <dgm:prSet presAssocID="{1819EC41-1361-C34C-9887-5BD58A111380}" presName="aSpace2" presStyleCnt="0"/>
      <dgm:spPr/>
    </dgm:pt>
    <dgm:pt modelId="{8ED2FE29-B926-1346-B820-8C27A635D2A1}" type="pres">
      <dgm:prSet presAssocID="{61A2B84E-2E06-3E4A-9438-CA98140E479D}" presName="childNode" presStyleLbl="node1" presStyleIdx="1" presStyleCnt="4">
        <dgm:presLayoutVars>
          <dgm:bulletEnabled val="1"/>
        </dgm:presLayoutVars>
      </dgm:prSet>
      <dgm:spPr/>
    </dgm:pt>
    <dgm:pt modelId="{0FF8E7AC-6CC5-DB42-9120-5B8DA9D12720}" type="pres">
      <dgm:prSet presAssocID="{BB373435-648D-7F43-9508-C81AE370F46E}" presName="aSpace" presStyleCnt="0"/>
      <dgm:spPr/>
    </dgm:pt>
    <dgm:pt modelId="{0BFC6634-55FA-DD42-939D-88107B0F9FB5}" type="pres">
      <dgm:prSet presAssocID="{CCEB1BEF-A05B-AB43-B614-8F205254BB4C}" presName="compNode" presStyleCnt="0"/>
      <dgm:spPr/>
    </dgm:pt>
    <dgm:pt modelId="{020E9399-4ACF-BE49-AA39-55E06EAA8BBD}" type="pres">
      <dgm:prSet presAssocID="{CCEB1BEF-A05B-AB43-B614-8F205254BB4C}" presName="aNode" presStyleLbl="bgShp" presStyleIdx="1" presStyleCnt="2" custLinFactNeighborX="372"/>
      <dgm:spPr/>
    </dgm:pt>
    <dgm:pt modelId="{93A3616B-3880-1D43-9722-E65523A4B8C9}" type="pres">
      <dgm:prSet presAssocID="{CCEB1BEF-A05B-AB43-B614-8F205254BB4C}" presName="textNode" presStyleLbl="bgShp" presStyleIdx="1" presStyleCnt="2"/>
      <dgm:spPr/>
    </dgm:pt>
    <dgm:pt modelId="{34AACF33-F7DB-C442-A696-1EC7E47A8BBA}" type="pres">
      <dgm:prSet presAssocID="{CCEB1BEF-A05B-AB43-B614-8F205254BB4C}" presName="compChildNode" presStyleCnt="0"/>
      <dgm:spPr/>
    </dgm:pt>
    <dgm:pt modelId="{D6B1AE51-840E-A041-8999-5D79362F6D0B}" type="pres">
      <dgm:prSet presAssocID="{CCEB1BEF-A05B-AB43-B614-8F205254BB4C}" presName="theInnerList" presStyleCnt="0"/>
      <dgm:spPr/>
    </dgm:pt>
    <dgm:pt modelId="{612AF2CD-B75A-E246-A390-F224211007AF}" type="pres">
      <dgm:prSet presAssocID="{E6B6EE54-6946-6F43-849C-3C74629A6C46}" presName="childNode" presStyleLbl="node1" presStyleIdx="2" presStyleCnt="4" custLinFactNeighborY="10092">
        <dgm:presLayoutVars>
          <dgm:bulletEnabled val="1"/>
        </dgm:presLayoutVars>
      </dgm:prSet>
      <dgm:spPr/>
    </dgm:pt>
    <dgm:pt modelId="{6221FD2E-8979-844B-93E3-E1E199C16982}" type="pres">
      <dgm:prSet presAssocID="{E6B6EE54-6946-6F43-849C-3C74629A6C46}" presName="aSpace2" presStyleCnt="0"/>
      <dgm:spPr/>
    </dgm:pt>
    <dgm:pt modelId="{3F519556-CA59-CC43-8D6B-C8CB964C2DFE}" type="pres">
      <dgm:prSet presAssocID="{6F13AD4E-79E7-0A41-81D6-5E37039EB561}" presName="childNode" presStyleLbl="node1" presStyleIdx="3" presStyleCnt="4">
        <dgm:presLayoutVars>
          <dgm:bulletEnabled val="1"/>
        </dgm:presLayoutVars>
      </dgm:prSet>
      <dgm:spPr/>
    </dgm:pt>
  </dgm:ptLst>
  <dgm:cxnLst>
    <dgm:cxn modelId="{EB954602-CF80-8F40-8D82-EAF9C74BD547}" type="presOf" srcId="{6F13AD4E-79E7-0A41-81D6-5E37039EB561}" destId="{3F519556-CA59-CC43-8D6B-C8CB964C2DFE}" srcOrd="0" destOrd="0" presId="urn:microsoft.com/office/officeart/2005/8/layout/lProcess2"/>
    <dgm:cxn modelId="{A309DA06-9A58-3E47-9848-FFB4286BA6D2}" type="presOf" srcId="{CCEB1BEF-A05B-AB43-B614-8F205254BB4C}" destId="{020E9399-4ACF-BE49-AA39-55E06EAA8BBD}" srcOrd="0" destOrd="0" presId="urn:microsoft.com/office/officeart/2005/8/layout/lProcess2"/>
    <dgm:cxn modelId="{07A7480C-C09F-0F41-BD09-145EFE2C7558}" type="presOf" srcId="{61A2B84E-2E06-3E4A-9438-CA98140E479D}" destId="{8ED2FE29-B926-1346-B820-8C27A635D2A1}" srcOrd="0" destOrd="0" presId="urn:microsoft.com/office/officeart/2005/8/layout/lProcess2"/>
    <dgm:cxn modelId="{0EF01B2B-B9BC-DE4D-8AD3-3E813979A4C5}" srcId="{E17B0804-2562-FE44-AE13-DE6519364226}" destId="{BB373435-648D-7F43-9508-C81AE370F46E}" srcOrd="0" destOrd="0" parTransId="{5EC0247F-DFF6-5B42-B6BF-54341B549BE6}" sibTransId="{F290B2F1-7D36-FF48-9C86-648A6CBB8D4D}"/>
    <dgm:cxn modelId="{E9F2A83B-0D69-584D-9EFA-4B0414679057}" type="presOf" srcId="{CCEB1BEF-A05B-AB43-B614-8F205254BB4C}" destId="{93A3616B-3880-1D43-9722-E65523A4B8C9}" srcOrd="1" destOrd="0" presId="urn:microsoft.com/office/officeart/2005/8/layout/lProcess2"/>
    <dgm:cxn modelId="{7A90BC6F-788D-7E48-99BF-540F86B1B844}" srcId="{BB373435-648D-7F43-9508-C81AE370F46E}" destId="{1819EC41-1361-C34C-9887-5BD58A111380}" srcOrd="0" destOrd="0" parTransId="{9ACA18CB-ADAA-5C4C-BF4E-A88DFAAA9758}" sibTransId="{C04C5D7F-9CED-F643-BAB8-D95F7DD5EBB0}"/>
    <dgm:cxn modelId="{B159CC71-E79E-5148-AF60-46D22F934796}" type="presOf" srcId="{1819EC41-1361-C34C-9887-5BD58A111380}" destId="{68994EA4-E602-174B-80B9-B750B8925BAA}" srcOrd="0" destOrd="0" presId="urn:microsoft.com/office/officeart/2005/8/layout/lProcess2"/>
    <dgm:cxn modelId="{DCADA697-A2E0-F546-A45C-C6BB256C1B14}" type="presOf" srcId="{BB373435-648D-7F43-9508-C81AE370F46E}" destId="{8B5BF0E5-01A2-344A-AC7F-1E9880CBA52E}" srcOrd="1" destOrd="0" presId="urn:microsoft.com/office/officeart/2005/8/layout/lProcess2"/>
    <dgm:cxn modelId="{85C92B9D-F259-4944-A4E1-780E39BB5759}" srcId="{CCEB1BEF-A05B-AB43-B614-8F205254BB4C}" destId="{E6B6EE54-6946-6F43-849C-3C74629A6C46}" srcOrd="0" destOrd="0" parTransId="{8F0BB3D4-6129-C046-B5A3-EF286D91723D}" sibTransId="{6E7654A3-D345-A045-9720-D3A0210C520C}"/>
    <dgm:cxn modelId="{7758429D-381B-6F42-AAA3-954847823C36}" srcId="{E17B0804-2562-FE44-AE13-DE6519364226}" destId="{CCEB1BEF-A05B-AB43-B614-8F205254BB4C}" srcOrd="1" destOrd="0" parTransId="{FB709AA8-8854-4841-A275-97AC0558F56E}" sibTransId="{7A501C51-8D10-5144-B96C-2798F0082D80}"/>
    <dgm:cxn modelId="{F7ADE5C8-42E9-1B41-8C50-59074EB40DDE}" type="presOf" srcId="{E17B0804-2562-FE44-AE13-DE6519364226}" destId="{DC13811E-27BE-7641-8DFB-8124B7FC2879}" srcOrd="0" destOrd="0" presId="urn:microsoft.com/office/officeart/2005/8/layout/lProcess2"/>
    <dgm:cxn modelId="{D68584E7-7D44-5147-9A2B-3A5C4D04A561}" srcId="{BB373435-648D-7F43-9508-C81AE370F46E}" destId="{61A2B84E-2E06-3E4A-9438-CA98140E479D}" srcOrd="1" destOrd="0" parTransId="{159200D3-EC8B-7548-B443-C39FE2473C44}" sibTransId="{22759F56-A500-FD4B-8C8E-7F962D27DA60}"/>
    <dgm:cxn modelId="{218EA2E9-154F-7A4E-86DE-3BA270C383AF}" type="presOf" srcId="{E6B6EE54-6946-6F43-849C-3C74629A6C46}" destId="{612AF2CD-B75A-E246-A390-F224211007AF}" srcOrd="0" destOrd="0" presId="urn:microsoft.com/office/officeart/2005/8/layout/lProcess2"/>
    <dgm:cxn modelId="{420EE3EE-D99F-6C4E-9AA3-F5588A9A779D}" type="presOf" srcId="{BB373435-648D-7F43-9508-C81AE370F46E}" destId="{E303E960-470B-B545-8C09-6CED454EED12}" srcOrd="0" destOrd="0" presId="urn:microsoft.com/office/officeart/2005/8/layout/lProcess2"/>
    <dgm:cxn modelId="{1B0222F7-11AF-C34E-9F65-290EAEE34060}" srcId="{CCEB1BEF-A05B-AB43-B614-8F205254BB4C}" destId="{6F13AD4E-79E7-0A41-81D6-5E37039EB561}" srcOrd="1" destOrd="0" parTransId="{E27993C2-57A6-5E48-AF2E-6508F0B9EAEB}" sibTransId="{13E7E188-DE59-7348-BDB8-3B4AF76590F0}"/>
    <dgm:cxn modelId="{8A8EFFD1-18B0-FF48-B2A2-008930A07B78}" type="presParOf" srcId="{DC13811E-27BE-7641-8DFB-8124B7FC2879}" destId="{BCF16594-B0BE-3F42-8CC4-B5C3B5F4E919}" srcOrd="0" destOrd="0" presId="urn:microsoft.com/office/officeart/2005/8/layout/lProcess2"/>
    <dgm:cxn modelId="{C61DD527-8F45-EE4F-B826-C3778B5EFE30}" type="presParOf" srcId="{BCF16594-B0BE-3F42-8CC4-B5C3B5F4E919}" destId="{E303E960-470B-B545-8C09-6CED454EED12}" srcOrd="0" destOrd="0" presId="urn:microsoft.com/office/officeart/2005/8/layout/lProcess2"/>
    <dgm:cxn modelId="{C666E1D5-BD52-EA4B-9BCA-2BE1E9BDBA3A}" type="presParOf" srcId="{BCF16594-B0BE-3F42-8CC4-B5C3B5F4E919}" destId="{8B5BF0E5-01A2-344A-AC7F-1E9880CBA52E}" srcOrd="1" destOrd="0" presId="urn:microsoft.com/office/officeart/2005/8/layout/lProcess2"/>
    <dgm:cxn modelId="{73D6C2CA-B43D-7247-A807-32E7C6B1CE30}" type="presParOf" srcId="{BCF16594-B0BE-3F42-8CC4-B5C3B5F4E919}" destId="{81AD2D67-0331-1940-AE3B-1A1912B1534E}" srcOrd="2" destOrd="0" presId="urn:microsoft.com/office/officeart/2005/8/layout/lProcess2"/>
    <dgm:cxn modelId="{86564730-0EA2-1B48-99FF-3737D43B6B20}" type="presParOf" srcId="{81AD2D67-0331-1940-AE3B-1A1912B1534E}" destId="{BDCFCB75-1B87-374C-AA38-100829969329}" srcOrd="0" destOrd="0" presId="urn:microsoft.com/office/officeart/2005/8/layout/lProcess2"/>
    <dgm:cxn modelId="{EC3D1FFF-BA4D-A240-9C12-723342209A6E}" type="presParOf" srcId="{BDCFCB75-1B87-374C-AA38-100829969329}" destId="{68994EA4-E602-174B-80B9-B750B8925BAA}" srcOrd="0" destOrd="0" presId="urn:microsoft.com/office/officeart/2005/8/layout/lProcess2"/>
    <dgm:cxn modelId="{E48C81A8-55E8-7342-8D97-5EE7B6913E01}" type="presParOf" srcId="{BDCFCB75-1B87-374C-AA38-100829969329}" destId="{A7955950-1062-B24F-8950-95F335943DD7}" srcOrd="1" destOrd="0" presId="urn:microsoft.com/office/officeart/2005/8/layout/lProcess2"/>
    <dgm:cxn modelId="{85CBA59F-0344-8F4D-AC20-4638811A71D0}" type="presParOf" srcId="{BDCFCB75-1B87-374C-AA38-100829969329}" destId="{8ED2FE29-B926-1346-B820-8C27A635D2A1}" srcOrd="2" destOrd="0" presId="urn:microsoft.com/office/officeart/2005/8/layout/lProcess2"/>
    <dgm:cxn modelId="{5519FFFC-7334-5941-A7D6-B40C0CF684D3}" type="presParOf" srcId="{DC13811E-27BE-7641-8DFB-8124B7FC2879}" destId="{0FF8E7AC-6CC5-DB42-9120-5B8DA9D12720}" srcOrd="1" destOrd="0" presId="urn:microsoft.com/office/officeart/2005/8/layout/lProcess2"/>
    <dgm:cxn modelId="{BFE304AE-B4D9-2042-A764-E63863DEF3E9}" type="presParOf" srcId="{DC13811E-27BE-7641-8DFB-8124B7FC2879}" destId="{0BFC6634-55FA-DD42-939D-88107B0F9FB5}" srcOrd="2" destOrd="0" presId="urn:microsoft.com/office/officeart/2005/8/layout/lProcess2"/>
    <dgm:cxn modelId="{F92136E9-DC19-E64B-8728-FC35859DE59F}" type="presParOf" srcId="{0BFC6634-55FA-DD42-939D-88107B0F9FB5}" destId="{020E9399-4ACF-BE49-AA39-55E06EAA8BBD}" srcOrd="0" destOrd="0" presId="urn:microsoft.com/office/officeart/2005/8/layout/lProcess2"/>
    <dgm:cxn modelId="{B02B50E8-0455-F848-A9D5-63ABA92209D4}" type="presParOf" srcId="{0BFC6634-55FA-DD42-939D-88107B0F9FB5}" destId="{93A3616B-3880-1D43-9722-E65523A4B8C9}" srcOrd="1" destOrd="0" presId="urn:microsoft.com/office/officeart/2005/8/layout/lProcess2"/>
    <dgm:cxn modelId="{0ECCFB32-6E7F-5841-A882-57DFBBA11CBE}" type="presParOf" srcId="{0BFC6634-55FA-DD42-939D-88107B0F9FB5}" destId="{34AACF33-F7DB-C442-A696-1EC7E47A8BBA}" srcOrd="2" destOrd="0" presId="urn:microsoft.com/office/officeart/2005/8/layout/lProcess2"/>
    <dgm:cxn modelId="{580DBEFD-CAD4-DB4C-9AD0-6D0CF6F53F6D}" type="presParOf" srcId="{34AACF33-F7DB-C442-A696-1EC7E47A8BBA}" destId="{D6B1AE51-840E-A041-8999-5D79362F6D0B}" srcOrd="0" destOrd="0" presId="urn:microsoft.com/office/officeart/2005/8/layout/lProcess2"/>
    <dgm:cxn modelId="{52EB99AF-FA75-304B-B35C-840A6303D631}" type="presParOf" srcId="{D6B1AE51-840E-A041-8999-5D79362F6D0B}" destId="{612AF2CD-B75A-E246-A390-F224211007AF}" srcOrd="0" destOrd="0" presId="urn:microsoft.com/office/officeart/2005/8/layout/lProcess2"/>
    <dgm:cxn modelId="{67B44E53-DA03-3D4F-AB69-6F198EA2D6CA}" type="presParOf" srcId="{D6B1AE51-840E-A041-8999-5D79362F6D0B}" destId="{6221FD2E-8979-844B-93E3-E1E199C16982}" srcOrd="1" destOrd="0" presId="urn:microsoft.com/office/officeart/2005/8/layout/lProcess2"/>
    <dgm:cxn modelId="{7D4CD404-19B5-2B41-B03E-8AF698DA3AAC}" type="presParOf" srcId="{D6B1AE51-840E-A041-8999-5D79362F6D0B}" destId="{3F519556-CA59-CC43-8D6B-C8CB964C2DF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7B0804-2562-FE44-AE13-DE6519364226}" type="doc">
      <dgm:prSet loTypeId="urn:microsoft.com/office/officeart/2005/8/layout/lProcess2" loCatId="process" qsTypeId="urn:microsoft.com/office/officeart/2005/8/quickstyle/simple4" qsCatId="simple" csTypeId="urn:microsoft.com/office/officeart/2005/8/colors/accent1_2" csCatId="accent1" phldr="1"/>
      <dgm:spPr/>
      <dgm:t>
        <a:bodyPr/>
        <a:lstStyle/>
        <a:p>
          <a:endParaRPr lang="en-US"/>
        </a:p>
      </dgm:t>
    </dgm:pt>
    <dgm:pt modelId="{FA935EF1-E929-0A4A-AC77-B109D8BB3E10}">
      <dgm:prSet phldrT="[Text]"/>
      <dgm:spPr/>
      <dgm:t>
        <a:bodyPr/>
        <a:lstStyle/>
        <a:p>
          <a:r>
            <a:rPr lang="en-US" dirty="0"/>
            <a:t>World Languages</a:t>
          </a:r>
        </a:p>
      </dgm:t>
    </dgm:pt>
    <dgm:pt modelId="{9B7A2BDC-4560-9742-B80D-4FB35CCA8095}" type="parTrans" cxnId="{1E3F6F83-5A14-6B4D-8224-BF97390A3057}">
      <dgm:prSet/>
      <dgm:spPr/>
      <dgm:t>
        <a:bodyPr/>
        <a:lstStyle/>
        <a:p>
          <a:endParaRPr lang="en-US"/>
        </a:p>
      </dgm:t>
    </dgm:pt>
    <dgm:pt modelId="{9166DEA2-9EEE-934E-9C64-47B4ED69086C}" type="sibTrans" cxnId="{1E3F6F83-5A14-6B4D-8224-BF97390A3057}">
      <dgm:prSet/>
      <dgm:spPr/>
      <dgm:t>
        <a:bodyPr/>
        <a:lstStyle/>
        <a:p>
          <a:endParaRPr lang="en-US"/>
        </a:p>
      </dgm:t>
    </dgm:pt>
    <dgm:pt modelId="{74AC648B-F3D9-C94A-A3E2-9BBF2A9E528C}">
      <dgm:prSet phldrT="[Text]"/>
      <dgm:spPr/>
      <dgm:t>
        <a:bodyPr/>
        <a:lstStyle/>
        <a:p>
          <a:r>
            <a:rPr lang="en-US" dirty="0"/>
            <a:t>Spanish</a:t>
          </a:r>
        </a:p>
      </dgm:t>
    </dgm:pt>
    <dgm:pt modelId="{79A9E36C-5387-6D44-9E63-A563CBF6FB8A}" type="parTrans" cxnId="{0284C6F1-DBA2-2D4F-B204-0D23EFB4922E}">
      <dgm:prSet/>
      <dgm:spPr/>
      <dgm:t>
        <a:bodyPr/>
        <a:lstStyle/>
        <a:p>
          <a:endParaRPr lang="en-US"/>
        </a:p>
      </dgm:t>
    </dgm:pt>
    <dgm:pt modelId="{6E09B12F-A043-BB47-A150-821B37FF0249}" type="sibTrans" cxnId="{0284C6F1-DBA2-2D4F-B204-0D23EFB4922E}">
      <dgm:prSet/>
      <dgm:spPr/>
      <dgm:t>
        <a:bodyPr/>
        <a:lstStyle/>
        <a:p>
          <a:endParaRPr lang="en-US"/>
        </a:p>
      </dgm:t>
    </dgm:pt>
    <dgm:pt modelId="{B2B768F5-20B6-A844-9F2F-1C4AF2BB850E}">
      <dgm:prSet phldrT="[Text]"/>
      <dgm:spPr/>
      <dgm:t>
        <a:bodyPr/>
        <a:lstStyle/>
        <a:p>
          <a:r>
            <a:rPr lang="en-US" dirty="0"/>
            <a:t>French</a:t>
          </a:r>
        </a:p>
      </dgm:t>
    </dgm:pt>
    <dgm:pt modelId="{F00A9FBC-235D-EC41-AB1C-B9E3378FFD86}" type="parTrans" cxnId="{09A5AFD4-7BB6-954E-BFA9-C68B1E464CC7}">
      <dgm:prSet/>
      <dgm:spPr/>
      <dgm:t>
        <a:bodyPr/>
        <a:lstStyle/>
        <a:p>
          <a:endParaRPr lang="en-US"/>
        </a:p>
      </dgm:t>
    </dgm:pt>
    <dgm:pt modelId="{B5C1D947-CEBC-DD4F-B636-D3F85EB61380}" type="sibTrans" cxnId="{09A5AFD4-7BB6-954E-BFA9-C68B1E464CC7}">
      <dgm:prSet/>
      <dgm:spPr/>
      <dgm:t>
        <a:bodyPr/>
        <a:lstStyle/>
        <a:p>
          <a:endParaRPr lang="en-US"/>
        </a:p>
      </dgm:t>
    </dgm:pt>
    <dgm:pt modelId="{BB373435-648D-7F43-9508-C81AE370F46E}">
      <dgm:prSet phldrT="[Text]"/>
      <dgm:spPr/>
      <dgm:t>
        <a:bodyPr/>
        <a:lstStyle/>
        <a:p>
          <a:r>
            <a:rPr lang="en-US" dirty="0"/>
            <a:t>Academic Electives</a:t>
          </a:r>
        </a:p>
      </dgm:t>
    </dgm:pt>
    <dgm:pt modelId="{5EC0247F-DFF6-5B42-B6BF-54341B549BE6}" type="parTrans" cxnId="{0EF01B2B-B9BC-DE4D-8AD3-3E813979A4C5}">
      <dgm:prSet/>
      <dgm:spPr/>
      <dgm:t>
        <a:bodyPr/>
        <a:lstStyle/>
        <a:p>
          <a:endParaRPr lang="en-US"/>
        </a:p>
      </dgm:t>
    </dgm:pt>
    <dgm:pt modelId="{F290B2F1-7D36-FF48-9C86-648A6CBB8D4D}" type="sibTrans" cxnId="{0EF01B2B-B9BC-DE4D-8AD3-3E813979A4C5}">
      <dgm:prSet/>
      <dgm:spPr/>
      <dgm:t>
        <a:bodyPr/>
        <a:lstStyle/>
        <a:p>
          <a:endParaRPr lang="en-US"/>
        </a:p>
      </dgm:t>
    </dgm:pt>
    <dgm:pt modelId="{1819EC41-1361-C34C-9887-5BD58A111380}">
      <dgm:prSet phldrT="[Text]"/>
      <dgm:spPr/>
      <dgm:t>
        <a:bodyPr/>
        <a:lstStyle/>
        <a:p>
          <a:r>
            <a:rPr lang="en-US" dirty="0"/>
            <a:t>World History Honors**</a:t>
          </a:r>
        </a:p>
      </dgm:t>
    </dgm:pt>
    <dgm:pt modelId="{9ACA18CB-ADAA-5C4C-BF4E-A88DFAAA9758}" type="parTrans" cxnId="{7A90BC6F-788D-7E48-99BF-540F86B1B844}">
      <dgm:prSet/>
      <dgm:spPr/>
      <dgm:t>
        <a:bodyPr/>
        <a:lstStyle/>
        <a:p>
          <a:endParaRPr lang="en-US"/>
        </a:p>
      </dgm:t>
    </dgm:pt>
    <dgm:pt modelId="{C04C5D7F-9CED-F643-BAB8-D95F7DD5EBB0}" type="sibTrans" cxnId="{7A90BC6F-788D-7E48-99BF-540F86B1B844}">
      <dgm:prSet/>
      <dgm:spPr/>
      <dgm:t>
        <a:bodyPr/>
        <a:lstStyle/>
        <a:p>
          <a:endParaRPr lang="en-US"/>
        </a:p>
      </dgm:t>
    </dgm:pt>
    <dgm:pt modelId="{36C8D757-33A5-4846-BE29-D259D7F847A6}">
      <dgm:prSet phldrT="[Text]"/>
      <dgm:spPr/>
      <dgm:t>
        <a:bodyPr/>
        <a:lstStyle/>
        <a:p>
          <a:r>
            <a:rPr lang="en-US" dirty="0"/>
            <a:t>American Sign Language</a:t>
          </a:r>
        </a:p>
      </dgm:t>
    </dgm:pt>
    <dgm:pt modelId="{0EC502BB-BD74-584D-8AB5-0BD9BE6D2597}" type="parTrans" cxnId="{DEDFA4AC-5D97-A145-AC45-5218B2523E33}">
      <dgm:prSet/>
      <dgm:spPr/>
      <dgm:t>
        <a:bodyPr/>
        <a:lstStyle/>
        <a:p>
          <a:endParaRPr lang="en-US"/>
        </a:p>
      </dgm:t>
    </dgm:pt>
    <dgm:pt modelId="{0E682AC0-B607-AC43-BFB1-0B8FD56E5D5B}" type="sibTrans" cxnId="{DEDFA4AC-5D97-A145-AC45-5218B2523E33}">
      <dgm:prSet/>
      <dgm:spPr/>
      <dgm:t>
        <a:bodyPr/>
        <a:lstStyle/>
        <a:p>
          <a:endParaRPr lang="en-US"/>
        </a:p>
      </dgm:t>
    </dgm:pt>
    <dgm:pt modelId="{3CF53F84-E047-884A-B2EA-67DD6F760B81}">
      <dgm:prSet phldrT="[Text]"/>
      <dgm:spPr/>
      <dgm:t>
        <a:bodyPr/>
        <a:lstStyle/>
        <a:p>
          <a:r>
            <a:rPr lang="en-US" dirty="0"/>
            <a:t>Creative Writing I/II</a:t>
          </a:r>
        </a:p>
      </dgm:t>
    </dgm:pt>
    <dgm:pt modelId="{A1341D5D-5B75-4C46-AECE-6E6B87143835}" type="parTrans" cxnId="{6753A1AE-925C-AD46-96D2-A173B778F485}">
      <dgm:prSet/>
      <dgm:spPr/>
    </dgm:pt>
    <dgm:pt modelId="{46ECD2B4-A164-2641-BFFC-FCB8E72F0CB6}" type="sibTrans" cxnId="{6753A1AE-925C-AD46-96D2-A173B778F485}">
      <dgm:prSet/>
      <dgm:spPr/>
    </dgm:pt>
    <dgm:pt modelId="{8455E6E2-16EF-DA4E-B74B-459085CAE697}">
      <dgm:prSet phldrT="[Text]"/>
      <dgm:spPr/>
      <dgm:t>
        <a:bodyPr/>
        <a:lstStyle/>
        <a:p>
          <a:r>
            <a:rPr lang="en-US" dirty="0"/>
            <a:t>AP Human Geography**</a:t>
          </a:r>
        </a:p>
      </dgm:t>
    </dgm:pt>
    <dgm:pt modelId="{EBDC5CAC-3FA9-A646-8BB6-66F86892D61E}" type="parTrans" cxnId="{AFA7A616-0805-054E-B202-7621E1088040}">
      <dgm:prSet/>
      <dgm:spPr/>
    </dgm:pt>
    <dgm:pt modelId="{56D36158-05C2-E04F-8BA5-A99B9CA7BFFC}" type="sibTrans" cxnId="{AFA7A616-0805-054E-B202-7621E1088040}">
      <dgm:prSet/>
      <dgm:spPr/>
    </dgm:pt>
    <dgm:pt modelId="{A4DB890C-5C0D-E342-A355-E2AFABEC4EF3}">
      <dgm:prSet phldrT="[Text]"/>
      <dgm:spPr/>
      <dgm:t>
        <a:bodyPr/>
        <a:lstStyle/>
        <a:p>
          <a:r>
            <a:rPr lang="en-US" dirty="0"/>
            <a:t>AP World History**</a:t>
          </a:r>
        </a:p>
      </dgm:t>
    </dgm:pt>
    <dgm:pt modelId="{357EB644-634A-6242-9E45-10680DFA3616}" type="parTrans" cxnId="{C6985320-3FF1-4742-BBD6-BD649033E72A}">
      <dgm:prSet/>
      <dgm:spPr/>
    </dgm:pt>
    <dgm:pt modelId="{69BF4613-8F80-5F46-9ED1-560F33DFEEEC}" type="sibTrans" cxnId="{C6985320-3FF1-4742-BBD6-BD649033E72A}">
      <dgm:prSet/>
      <dgm:spPr/>
    </dgm:pt>
    <dgm:pt modelId="{982D8BEE-3688-7643-91B5-DDAEB57B20FB}">
      <dgm:prSet phldrT="[Text]"/>
      <dgm:spPr/>
      <dgm:t>
        <a:bodyPr/>
        <a:lstStyle/>
        <a:p>
          <a:r>
            <a:rPr lang="en-US" dirty="0"/>
            <a:t>AP Computer Science Principles**</a:t>
          </a:r>
        </a:p>
      </dgm:t>
    </dgm:pt>
    <dgm:pt modelId="{8258B63E-B1F0-9747-8FA9-EF5C08678234}" type="parTrans" cxnId="{06A760F3-FF0F-D048-AD9B-94ED2903A4B7}">
      <dgm:prSet/>
      <dgm:spPr/>
    </dgm:pt>
    <dgm:pt modelId="{6130725F-4146-6845-9AD8-7B01AB6A30A8}" type="sibTrans" cxnId="{06A760F3-FF0F-D048-AD9B-94ED2903A4B7}">
      <dgm:prSet/>
      <dgm:spPr/>
    </dgm:pt>
    <dgm:pt modelId="{DC13811E-27BE-7641-8DFB-8124B7FC2879}" type="pres">
      <dgm:prSet presAssocID="{E17B0804-2562-FE44-AE13-DE6519364226}" presName="theList" presStyleCnt="0">
        <dgm:presLayoutVars>
          <dgm:dir/>
          <dgm:animLvl val="lvl"/>
          <dgm:resizeHandles val="exact"/>
        </dgm:presLayoutVars>
      </dgm:prSet>
      <dgm:spPr/>
    </dgm:pt>
    <dgm:pt modelId="{099AB55B-6EBC-DD42-AA47-43CFA40D9BB9}" type="pres">
      <dgm:prSet presAssocID="{FA935EF1-E929-0A4A-AC77-B109D8BB3E10}" presName="compNode" presStyleCnt="0"/>
      <dgm:spPr/>
    </dgm:pt>
    <dgm:pt modelId="{7092BBC5-80EC-B144-AC39-2FA62054D7C4}" type="pres">
      <dgm:prSet presAssocID="{FA935EF1-E929-0A4A-AC77-B109D8BB3E10}" presName="aNode" presStyleLbl="bgShp" presStyleIdx="0" presStyleCnt="2"/>
      <dgm:spPr/>
    </dgm:pt>
    <dgm:pt modelId="{9C8A408D-B2B2-604C-A64A-65562FDF1A5E}" type="pres">
      <dgm:prSet presAssocID="{FA935EF1-E929-0A4A-AC77-B109D8BB3E10}" presName="textNode" presStyleLbl="bgShp" presStyleIdx="0" presStyleCnt="2"/>
      <dgm:spPr/>
    </dgm:pt>
    <dgm:pt modelId="{DE916286-2D15-DB4A-8CDC-FEB601D26D0D}" type="pres">
      <dgm:prSet presAssocID="{FA935EF1-E929-0A4A-AC77-B109D8BB3E10}" presName="compChildNode" presStyleCnt="0"/>
      <dgm:spPr/>
    </dgm:pt>
    <dgm:pt modelId="{CB54ED85-8BE6-384B-B469-E8601283743A}" type="pres">
      <dgm:prSet presAssocID="{FA935EF1-E929-0A4A-AC77-B109D8BB3E10}" presName="theInnerList" presStyleCnt="0"/>
      <dgm:spPr/>
    </dgm:pt>
    <dgm:pt modelId="{5FA64062-00A5-214F-B9CB-ED949432C520}" type="pres">
      <dgm:prSet presAssocID="{74AC648B-F3D9-C94A-A3E2-9BBF2A9E528C}" presName="childNode" presStyleLbl="node1" presStyleIdx="0" presStyleCnt="8">
        <dgm:presLayoutVars>
          <dgm:bulletEnabled val="1"/>
        </dgm:presLayoutVars>
      </dgm:prSet>
      <dgm:spPr/>
    </dgm:pt>
    <dgm:pt modelId="{DECC38E9-6127-F94C-97A6-84C92C3D1B37}" type="pres">
      <dgm:prSet presAssocID="{74AC648B-F3D9-C94A-A3E2-9BBF2A9E528C}" presName="aSpace2" presStyleCnt="0"/>
      <dgm:spPr/>
    </dgm:pt>
    <dgm:pt modelId="{A553EF16-2C1C-D440-9F83-7AE5E6926AFC}" type="pres">
      <dgm:prSet presAssocID="{B2B768F5-20B6-A844-9F2F-1C4AF2BB850E}" presName="childNode" presStyleLbl="node1" presStyleIdx="1" presStyleCnt="8">
        <dgm:presLayoutVars>
          <dgm:bulletEnabled val="1"/>
        </dgm:presLayoutVars>
      </dgm:prSet>
      <dgm:spPr/>
    </dgm:pt>
    <dgm:pt modelId="{776A0AB0-EC6E-B643-A203-00E121857EE1}" type="pres">
      <dgm:prSet presAssocID="{B2B768F5-20B6-A844-9F2F-1C4AF2BB850E}" presName="aSpace2" presStyleCnt="0"/>
      <dgm:spPr/>
    </dgm:pt>
    <dgm:pt modelId="{458C345A-4A49-7A49-9F50-C71F1E449F41}" type="pres">
      <dgm:prSet presAssocID="{36C8D757-33A5-4846-BE29-D259D7F847A6}" presName="childNode" presStyleLbl="node1" presStyleIdx="2" presStyleCnt="8">
        <dgm:presLayoutVars>
          <dgm:bulletEnabled val="1"/>
        </dgm:presLayoutVars>
      </dgm:prSet>
      <dgm:spPr/>
    </dgm:pt>
    <dgm:pt modelId="{098C360A-85AC-2646-AB8B-D5DB752F0174}" type="pres">
      <dgm:prSet presAssocID="{FA935EF1-E929-0A4A-AC77-B109D8BB3E10}" presName="aSpace" presStyleCnt="0"/>
      <dgm:spPr/>
    </dgm:pt>
    <dgm:pt modelId="{BCF16594-B0BE-3F42-8CC4-B5C3B5F4E919}" type="pres">
      <dgm:prSet presAssocID="{BB373435-648D-7F43-9508-C81AE370F46E}" presName="compNode" presStyleCnt="0"/>
      <dgm:spPr/>
    </dgm:pt>
    <dgm:pt modelId="{E303E960-470B-B545-8C09-6CED454EED12}" type="pres">
      <dgm:prSet presAssocID="{BB373435-648D-7F43-9508-C81AE370F46E}" presName="aNode" presStyleLbl="bgShp" presStyleIdx="1" presStyleCnt="2"/>
      <dgm:spPr/>
    </dgm:pt>
    <dgm:pt modelId="{8B5BF0E5-01A2-344A-AC7F-1E9880CBA52E}" type="pres">
      <dgm:prSet presAssocID="{BB373435-648D-7F43-9508-C81AE370F46E}" presName="textNode" presStyleLbl="bgShp" presStyleIdx="1" presStyleCnt="2"/>
      <dgm:spPr/>
    </dgm:pt>
    <dgm:pt modelId="{81AD2D67-0331-1940-AE3B-1A1912B1534E}" type="pres">
      <dgm:prSet presAssocID="{BB373435-648D-7F43-9508-C81AE370F46E}" presName="compChildNode" presStyleCnt="0"/>
      <dgm:spPr/>
    </dgm:pt>
    <dgm:pt modelId="{BDCFCB75-1B87-374C-AA38-100829969329}" type="pres">
      <dgm:prSet presAssocID="{BB373435-648D-7F43-9508-C81AE370F46E}" presName="theInnerList" presStyleCnt="0"/>
      <dgm:spPr/>
    </dgm:pt>
    <dgm:pt modelId="{EBFA6A7C-9951-1D4A-BEB7-B9E7E5E7F633}" type="pres">
      <dgm:prSet presAssocID="{3CF53F84-E047-884A-B2EA-67DD6F760B81}" presName="childNode" presStyleLbl="node1" presStyleIdx="3" presStyleCnt="8">
        <dgm:presLayoutVars>
          <dgm:bulletEnabled val="1"/>
        </dgm:presLayoutVars>
      </dgm:prSet>
      <dgm:spPr/>
    </dgm:pt>
    <dgm:pt modelId="{559A8CDA-CAD0-7142-A22B-F6279E95FE3A}" type="pres">
      <dgm:prSet presAssocID="{3CF53F84-E047-884A-B2EA-67DD6F760B81}" presName="aSpace2" presStyleCnt="0"/>
      <dgm:spPr/>
    </dgm:pt>
    <dgm:pt modelId="{3C2B5A2F-93D0-AA4D-879A-5175FF18761B}" type="pres">
      <dgm:prSet presAssocID="{8455E6E2-16EF-DA4E-B74B-459085CAE697}" presName="childNode" presStyleLbl="node1" presStyleIdx="4" presStyleCnt="8">
        <dgm:presLayoutVars>
          <dgm:bulletEnabled val="1"/>
        </dgm:presLayoutVars>
      </dgm:prSet>
      <dgm:spPr/>
    </dgm:pt>
    <dgm:pt modelId="{9281F4A2-B971-564B-AADC-AE748930A332}" type="pres">
      <dgm:prSet presAssocID="{8455E6E2-16EF-DA4E-B74B-459085CAE697}" presName="aSpace2" presStyleCnt="0"/>
      <dgm:spPr/>
    </dgm:pt>
    <dgm:pt modelId="{C8B1C175-74DF-DC4E-B31E-1BCF3D94A783}" type="pres">
      <dgm:prSet presAssocID="{A4DB890C-5C0D-E342-A355-E2AFABEC4EF3}" presName="childNode" presStyleLbl="node1" presStyleIdx="5" presStyleCnt="8">
        <dgm:presLayoutVars>
          <dgm:bulletEnabled val="1"/>
        </dgm:presLayoutVars>
      </dgm:prSet>
      <dgm:spPr/>
    </dgm:pt>
    <dgm:pt modelId="{3DD037D3-546A-C241-AE74-C8E3F2E8447F}" type="pres">
      <dgm:prSet presAssocID="{A4DB890C-5C0D-E342-A355-E2AFABEC4EF3}" presName="aSpace2" presStyleCnt="0"/>
      <dgm:spPr/>
    </dgm:pt>
    <dgm:pt modelId="{68994EA4-E602-174B-80B9-B750B8925BAA}" type="pres">
      <dgm:prSet presAssocID="{1819EC41-1361-C34C-9887-5BD58A111380}" presName="childNode" presStyleLbl="node1" presStyleIdx="6" presStyleCnt="8">
        <dgm:presLayoutVars>
          <dgm:bulletEnabled val="1"/>
        </dgm:presLayoutVars>
      </dgm:prSet>
      <dgm:spPr/>
    </dgm:pt>
    <dgm:pt modelId="{5514DF44-4426-5B4A-B5EE-9DC9FD719909}" type="pres">
      <dgm:prSet presAssocID="{1819EC41-1361-C34C-9887-5BD58A111380}" presName="aSpace2" presStyleCnt="0"/>
      <dgm:spPr/>
    </dgm:pt>
    <dgm:pt modelId="{6C5C7719-D1F5-7048-8015-3634E613219D}" type="pres">
      <dgm:prSet presAssocID="{982D8BEE-3688-7643-91B5-DDAEB57B20FB}" presName="childNode" presStyleLbl="node1" presStyleIdx="7" presStyleCnt="8">
        <dgm:presLayoutVars>
          <dgm:bulletEnabled val="1"/>
        </dgm:presLayoutVars>
      </dgm:prSet>
      <dgm:spPr/>
    </dgm:pt>
  </dgm:ptLst>
  <dgm:cxnLst>
    <dgm:cxn modelId="{8EA3AA0E-177C-C349-B92A-8BFFC1926033}" type="presOf" srcId="{BB373435-648D-7F43-9508-C81AE370F46E}" destId="{E303E960-470B-B545-8C09-6CED454EED12}" srcOrd="0" destOrd="0" presId="urn:microsoft.com/office/officeart/2005/8/layout/lProcess2"/>
    <dgm:cxn modelId="{AFA7A616-0805-054E-B202-7621E1088040}" srcId="{BB373435-648D-7F43-9508-C81AE370F46E}" destId="{8455E6E2-16EF-DA4E-B74B-459085CAE697}" srcOrd="1" destOrd="0" parTransId="{EBDC5CAC-3FA9-A646-8BB6-66F86892D61E}" sibTransId="{56D36158-05C2-E04F-8BA5-A99B9CA7BFFC}"/>
    <dgm:cxn modelId="{67C72C1B-1CDF-014F-9D05-4CE1BB49B6A6}" type="presOf" srcId="{FA935EF1-E929-0A4A-AC77-B109D8BB3E10}" destId="{9C8A408D-B2B2-604C-A64A-65562FDF1A5E}" srcOrd="1" destOrd="0" presId="urn:microsoft.com/office/officeart/2005/8/layout/lProcess2"/>
    <dgm:cxn modelId="{C6985320-3FF1-4742-BBD6-BD649033E72A}" srcId="{BB373435-648D-7F43-9508-C81AE370F46E}" destId="{A4DB890C-5C0D-E342-A355-E2AFABEC4EF3}" srcOrd="2" destOrd="0" parTransId="{357EB644-634A-6242-9E45-10680DFA3616}" sibTransId="{69BF4613-8F80-5F46-9ED1-560F33DFEEEC}"/>
    <dgm:cxn modelId="{F4937E22-E7C9-9740-BC11-2440842CBCE5}" type="presOf" srcId="{982D8BEE-3688-7643-91B5-DDAEB57B20FB}" destId="{6C5C7719-D1F5-7048-8015-3634E613219D}" srcOrd="0" destOrd="0" presId="urn:microsoft.com/office/officeart/2005/8/layout/lProcess2"/>
    <dgm:cxn modelId="{0AC8F72A-B657-9244-B32E-F291EF0FA9B8}" type="presOf" srcId="{FA935EF1-E929-0A4A-AC77-B109D8BB3E10}" destId="{7092BBC5-80EC-B144-AC39-2FA62054D7C4}" srcOrd="0" destOrd="0" presId="urn:microsoft.com/office/officeart/2005/8/layout/lProcess2"/>
    <dgm:cxn modelId="{0EF01B2B-B9BC-DE4D-8AD3-3E813979A4C5}" srcId="{E17B0804-2562-FE44-AE13-DE6519364226}" destId="{BB373435-648D-7F43-9508-C81AE370F46E}" srcOrd="1" destOrd="0" parTransId="{5EC0247F-DFF6-5B42-B6BF-54341B549BE6}" sibTransId="{F290B2F1-7D36-FF48-9C86-648A6CBB8D4D}"/>
    <dgm:cxn modelId="{196C2F4D-2D67-044E-8347-A8CC09296074}" type="presOf" srcId="{A4DB890C-5C0D-E342-A355-E2AFABEC4EF3}" destId="{C8B1C175-74DF-DC4E-B31E-1BCF3D94A783}" srcOrd="0" destOrd="0" presId="urn:microsoft.com/office/officeart/2005/8/layout/lProcess2"/>
    <dgm:cxn modelId="{7A90BC6F-788D-7E48-99BF-540F86B1B844}" srcId="{BB373435-648D-7F43-9508-C81AE370F46E}" destId="{1819EC41-1361-C34C-9887-5BD58A111380}" srcOrd="3" destOrd="0" parTransId="{9ACA18CB-ADAA-5C4C-BF4E-A88DFAAA9758}" sibTransId="{C04C5D7F-9CED-F643-BAB8-D95F7DD5EBB0}"/>
    <dgm:cxn modelId="{1E3F6F83-5A14-6B4D-8224-BF97390A3057}" srcId="{E17B0804-2562-FE44-AE13-DE6519364226}" destId="{FA935EF1-E929-0A4A-AC77-B109D8BB3E10}" srcOrd="0" destOrd="0" parTransId="{9B7A2BDC-4560-9742-B80D-4FB35CCA8095}" sibTransId="{9166DEA2-9EEE-934E-9C64-47B4ED69086C}"/>
    <dgm:cxn modelId="{42015D88-8946-EC43-B5A7-51FFED2433E9}" type="presOf" srcId="{8455E6E2-16EF-DA4E-B74B-459085CAE697}" destId="{3C2B5A2F-93D0-AA4D-879A-5175FF18761B}" srcOrd="0" destOrd="0" presId="urn:microsoft.com/office/officeart/2005/8/layout/lProcess2"/>
    <dgm:cxn modelId="{AB54A994-D053-AE4E-AC2F-D8FE15F4265B}" type="presOf" srcId="{74AC648B-F3D9-C94A-A3E2-9BBF2A9E528C}" destId="{5FA64062-00A5-214F-B9CB-ED949432C520}" srcOrd="0" destOrd="0" presId="urn:microsoft.com/office/officeart/2005/8/layout/lProcess2"/>
    <dgm:cxn modelId="{C55E76AC-A32A-E844-AD3A-8A73666D14F3}" type="presOf" srcId="{B2B768F5-20B6-A844-9F2F-1C4AF2BB850E}" destId="{A553EF16-2C1C-D440-9F83-7AE5E6926AFC}" srcOrd="0" destOrd="0" presId="urn:microsoft.com/office/officeart/2005/8/layout/lProcess2"/>
    <dgm:cxn modelId="{DEDFA4AC-5D97-A145-AC45-5218B2523E33}" srcId="{FA935EF1-E929-0A4A-AC77-B109D8BB3E10}" destId="{36C8D757-33A5-4846-BE29-D259D7F847A6}" srcOrd="2" destOrd="0" parTransId="{0EC502BB-BD74-584D-8AB5-0BD9BE6D2597}" sibTransId="{0E682AC0-B607-AC43-BFB1-0B8FD56E5D5B}"/>
    <dgm:cxn modelId="{6753A1AE-925C-AD46-96D2-A173B778F485}" srcId="{BB373435-648D-7F43-9508-C81AE370F46E}" destId="{3CF53F84-E047-884A-B2EA-67DD6F760B81}" srcOrd="0" destOrd="0" parTransId="{A1341D5D-5B75-4C46-AECE-6E6B87143835}" sibTransId="{46ECD2B4-A164-2641-BFFC-FCB8E72F0CB6}"/>
    <dgm:cxn modelId="{CF9579C6-F625-944B-957D-169753E83CED}" type="presOf" srcId="{E17B0804-2562-FE44-AE13-DE6519364226}" destId="{DC13811E-27BE-7641-8DFB-8124B7FC2879}" srcOrd="0" destOrd="0" presId="urn:microsoft.com/office/officeart/2005/8/layout/lProcess2"/>
    <dgm:cxn modelId="{6EF7E1CE-EAC2-BE49-A589-028882255709}" type="presOf" srcId="{3CF53F84-E047-884A-B2EA-67DD6F760B81}" destId="{EBFA6A7C-9951-1D4A-BEB7-B9E7E5E7F633}" srcOrd="0" destOrd="0" presId="urn:microsoft.com/office/officeart/2005/8/layout/lProcess2"/>
    <dgm:cxn modelId="{09A5AFD4-7BB6-954E-BFA9-C68B1E464CC7}" srcId="{FA935EF1-E929-0A4A-AC77-B109D8BB3E10}" destId="{B2B768F5-20B6-A844-9F2F-1C4AF2BB850E}" srcOrd="1" destOrd="0" parTransId="{F00A9FBC-235D-EC41-AB1C-B9E3378FFD86}" sibTransId="{B5C1D947-CEBC-DD4F-B636-D3F85EB61380}"/>
    <dgm:cxn modelId="{A91275D5-74A4-5247-A8D9-A2F820A46292}" type="presOf" srcId="{1819EC41-1361-C34C-9887-5BD58A111380}" destId="{68994EA4-E602-174B-80B9-B750B8925BAA}" srcOrd="0" destOrd="0" presId="urn:microsoft.com/office/officeart/2005/8/layout/lProcess2"/>
    <dgm:cxn modelId="{0284C6F1-DBA2-2D4F-B204-0D23EFB4922E}" srcId="{FA935EF1-E929-0A4A-AC77-B109D8BB3E10}" destId="{74AC648B-F3D9-C94A-A3E2-9BBF2A9E528C}" srcOrd="0" destOrd="0" parTransId="{79A9E36C-5387-6D44-9E63-A563CBF6FB8A}" sibTransId="{6E09B12F-A043-BB47-A150-821B37FF0249}"/>
    <dgm:cxn modelId="{06A760F3-FF0F-D048-AD9B-94ED2903A4B7}" srcId="{BB373435-648D-7F43-9508-C81AE370F46E}" destId="{982D8BEE-3688-7643-91B5-DDAEB57B20FB}" srcOrd="4" destOrd="0" parTransId="{8258B63E-B1F0-9747-8FA9-EF5C08678234}" sibTransId="{6130725F-4146-6845-9AD8-7B01AB6A30A8}"/>
    <dgm:cxn modelId="{742C2AFA-EF7F-8C44-95A4-47DFA1F81ED2}" type="presOf" srcId="{BB373435-648D-7F43-9508-C81AE370F46E}" destId="{8B5BF0E5-01A2-344A-AC7F-1E9880CBA52E}" srcOrd="1" destOrd="0" presId="urn:microsoft.com/office/officeart/2005/8/layout/lProcess2"/>
    <dgm:cxn modelId="{DE33C4FD-5D0D-6043-B292-FDCA84CF0D2A}" type="presOf" srcId="{36C8D757-33A5-4846-BE29-D259D7F847A6}" destId="{458C345A-4A49-7A49-9F50-C71F1E449F41}" srcOrd="0" destOrd="0" presId="urn:microsoft.com/office/officeart/2005/8/layout/lProcess2"/>
    <dgm:cxn modelId="{9FD9EC79-0D56-B24F-8FE5-27CE225892D4}" type="presParOf" srcId="{DC13811E-27BE-7641-8DFB-8124B7FC2879}" destId="{099AB55B-6EBC-DD42-AA47-43CFA40D9BB9}" srcOrd="0" destOrd="0" presId="urn:microsoft.com/office/officeart/2005/8/layout/lProcess2"/>
    <dgm:cxn modelId="{A5C28AC2-A113-EF48-A229-66063542BF6F}" type="presParOf" srcId="{099AB55B-6EBC-DD42-AA47-43CFA40D9BB9}" destId="{7092BBC5-80EC-B144-AC39-2FA62054D7C4}" srcOrd="0" destOrd="0" presId="urn:microsoft.com/office/officeart/2005/8/layout/lProcess2"/>
    <dgm:cxn modelId="{EBBA90EE-AF28-3349-A17C-5439596636B4}" type="presParOf" srcId="{099AB55B-6EBC-DD42-AA47-43CFA40D9BB9}" destId="{9C8A408D-B2B2-604C-A64A-65562FDF1A5E}" srcOrd="1" destOrd="0" presId="urn:microsoft.com/office/officeart/2005/8/layout/lProcess2"/>
    <dgm:cxn modelId="{EF0CD4BB-468B-9D49-B8E3-82D2985335F6}" type="presParOf" srcId="{099AB55B-6EBC-DD42-AA47-43CFA40D9BB9}" destId="{DE916286-2D15-DB4A-8CDC-FEB601D26D0D}" srcOrd="2" destOrd="0" presId="urn:microsoft.com/office/officeart/2005/8/layout/lProcess2"/>
    <dgm:cxn modelId="{641D9AFD-4226-7C4E-BC9D-D3625F5E1998}" type="presParOf" srcId="{DE916286-2D15-DB4A-8CDC-FEB601D26D0D}" destId="{CB54ED85-8BE6-384B-B469-E8601283743A}" srcOrd="0" destOrd="0" presId="urn:microsoft.com/office/officeart/2005/8/layout/lProcess2"/>
    <dgm:cxn modelId="{16B17B93-2C92-8548-9DC7-1B61CC72FF91}" type="presParOf" srcId="{CB54ED85-8BE6-384B-B469-E8601283743A}" destId="{5FA64062-00A5-214F-B9CB-ED949432C520}" srcOrd="0" destOrd="0" presId="urn:microsoft.com/office/officeart/2005/8/layout/lProcess2"/>
    <dgm:cxn modelId="{4BD440F8-3ED6-0742-9DC2-F402EF86D906}" type="presParOf" srcId="{CB54ED85-8BE6-384B-B469-E8601283743A}" destId="{DECC38E9-6127-F94C-97A6-84C92C3D1B37}" srcOrd="1" destOrd="0" presId="urn:microsoft.com/office/officeart/2005/8/layout/lProcess2"/>
    <dgm:cxn modelId="{52A9BC85-790D-3240-870D-29C0E340E71D}" type="presParOf" srcId="{CB54ED85-8BE6-384B-B469-E8601283743A}" destId="{A553EF16-2C1C-D440-9F83-7AE5E6926AFC}" srcOrd="2" destOrd="0" presId="urn:microsoft.com/office/officeart/2005/8/layout/lProcess2"/>
    <dgm:cxn modelId="{D771C4E8-BB1A-7146-BFF6-7D3E60692B19}" type="presParOf" srcId="{CB54ED85-8BE6-384B-B469-E8601283743A}" destId="{776A0AB0-EC6E-B643-A203-00E121857EE1}" srcOrd="3" destOrd="0" presId="urn:microsoft.com/office/officeart/2005/8/layout/lProcess2"/>
    <dgm:cxn modelId="{2AFE4903-EB8B-0C41-B2A2-BEC53DD784AD}" type="presParOf" srcId="{CB54ED85-8BE6-384B-B469-E8601283743A}" destId="{458C345A-4A49-7A49-9F50-C71F1E449F41}" srcOrd="4" destOrd="0" presId="urn:microsoft.com/office/officeart/2005/8/layout/lProcess2"/>
    <dgm:cxn modelId="{ADD5EF9D-33C1-F342-BEAE-058B7BEF4B66}" type="presParOf" srcId="{DC13811E-27BE-7641-8DFB-8124B7FC2879}" destId="{098C360A-85AC-2646-AB8B-D5DB752F0174}" srcOrd="1" destOrd="0" presId="urn:microsoft.com/office/officeart/2005/8/layout/lProcess2"/>
    <dgm:cxn modelId="{F7F6192C-AFF7-5F48-97E8-E3CADE2A8175}" type="presParOf" srcId="{DC13811E-27BE-7641-8DFB-8124B7FC2879}" destId="{BCF16594-B0BE-3F42-8CC4-B5C3B5F4E919}" srcOrd="2" destOrd="0" presId="urn:microsoft.com/office/officeart/2005/8/layout/lProcess2"/>
    <dgm:cxn modelId="{32154D86-787A-014B-BC96-966081A975F1}" type="presParOf" srcId="{BCF16594-B0BE-3F42-8CC4-B5C3B5F4E919}" destId="{E303E960-470B-B545-8C09-6CED454EED12}" srcOrd="0" destOrd="0" presId="urn:microsoft.com/office/officeart/2005/8/layout/lProcess2"/>
    <dgm:cxn modelId="{EB36390D-2F45-0C4F-94A8-523DE63FBB79}" type="presParOf" srcId="{BCF16594-B0BE-3F42-8CC4-B5C3B5F4E919}" destId="{8B5BF0E5-01A2-344A-AC7F-1E9880CBA52E}" srcOrd="1" destOrd="0" presId="urn:microsoft.com/office/officeart/2005/8/layout/lProcess2"/>
    <dgm:cxn modelId="{1C27C3C6-124B-A24B-81E0-86A5B3A653DE}" type="presParOf" srcId="{BCF16594-B0BE-3F42-8CC4-B5C3B5F4E919}" destId="{81AD2D67-0331-1940-AE3B-1A1912B1534E}" srcOrd="2" destOrd="0" presId="urn:microsoft.com/office/officeart/2005/8/layout/lProcess2"/>
    <dgm:cxn modelId="{A3B9296F-841F-3646-9B77-1536A5965EDC}" type="presParOf" srcId="{81AD2D67-0331-1940-AE3B-1A1912B1534E}" destId="{BDCFCB75-1B87-374C-AA38-100829969329}" srcOrd="0" destOrd="0" presId="urn:microsoft.com/office/officeart/2005/8/layout/lProcess2"/>
    <dgm:cxn modelId="{94490359-1095-434A-BA12-EEFBCD422A3D}" type="presParOf" srcId="{BDCFCB75-1B87-374C-AA38-100829969329}" destId="{EBFA6A7C-9951-1D4A-BEB7-B9E7E5E7F633}" srcOrd="0" destOrd="0" presId="urn:microsoft.com/office/officeart/2005/8/layout/lProcess2"/>
    <dgm:cxn modelId="{CE56056B-6D51-E24A-BE72-65DFECA6CA41}" type="presParOf" srcId="{BDCFCB75-1B87-374C-AA38-100829969329}" destId="{559A8CDA-CAD0-7142-A22B-F6279E95FE3A}" srcOrd="1" destOrd="0" presId="urn:microsoft.com/office/officeart/2005/8/layout/lProcess2"/>
    <dgm:cxn modelId="{3C0E23FA-99A0-DF4A-8654-CFE897FBAFC0}" type="presParOf" srcId="{BDCFCB75-1B87-374C-AA38-100829969329}" destId="{3C2B5A2F-93D0-AA4D-879A-5175FF18761B}" srcOrd="2" destOrd="0" presId="urn:microsoft.com/office/officeart/2005/8/layout/lProcess2"/>
    <dgm:cxn modelId="{04B33F54-EF07-8641-8903-1329C6D8BF74}" type="presParOf" srcId="{BDCFCB75-1B87-374C-AA38-100829969329}" destId="{9281F4A2-B971-564B-AADC-AE748930A332}" srcOrd="3" destOrd="0" presId="urn:microsoft.com/office/officeart/2005/8/layout/lProcess2"/>
    <dgm:cxn modelId="{81FD9EAC-4E59-E34F-BBA2-1EB6BB796A54}" type="presParOf" srcId="{BDCFCB75-1B87-374C-AA38-100829969329}" destId="{C8B1C175-74DF-DC4E-B31E-1BCF3D94A783}" srcOrd="4" destOrd="0" presId="urn:microsoft.com/office/officeart/2005/8/layout/lProcess2"/>
    <dgm:cxn modelId="{38FE7A5B-2CC4-EC43-97FE-1C0D5DC47BE6}" type="presParOf" srcId="{BDCFCB75-1B87-374C-AA38-100829969329}" destId="{3DD037D3-546A-C241-AE74-C8E3F2E8447F}" srcOrd="5" destOrd="0" presId="urn:microsoft.com/office/officeart/2005/8/layout/lProcess2"/>
    <dgm:cxn modelId="{2982CC60-6300-BB49-A2F3-3FFC19AA1295}" type="presParOf" srcId="{BDCFCB75-1B87-374C-AA38-100829969329}" destId="{68994EA4-E602-174B-80B9-B750B8925BAA}" srcOrd="6" destOrd="0" presId="urn:microsoft.com/office/officeart/2005/8/layout/lProcess2"/>
    <dgm:cxn modelId="{8F406A82-E8AD-AA4B-89B0-0246A4B2E2C2}" type="presParOf" srcId="{BDCFCB75-1B87-374C-AA38-100829969329}" destId="{5514DF44-4426-5B4A-B5EE-9DC9FD719909}" srcOrd="7" destOrd="0" presId="urn:microsoft.com/office/officeart/2005/8/layout/lProcess2"/>
    <dgm:cxn modelId="{43BB23F3-CE1B-624B-B665-37E0D71F4DDD}" type="presParOf" srcId="{BDCFCB75-1B87-374C-AA38-100829969329}" destId="{6C5C7719-D1F5-7048-8015-3634E613219D}"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7B0804-2562-FE44-AE13-DE6519364226}" type="doc">
      <dgm:prSet loTypeId="urn:microsoft.com/office/officeart/2005/8/layout/lProcess2" loCatId="process" qsTypeId="urn:microsoft.com/office/officeart/2005/8/quickstyle/simple4" qsCatId="simple" csTypeId="urn:microsoft.com/office/officeart/2005/8/colors/accent1_2" csCatId="accent1" phldr="1"/>
      <dgm:spPr/>
      <dgm:t>
        <a:bodyPr/>
        <a:lstStyle/>
        <a:p>
          <a:endParaRPr lang="en-US"/>
        </a:p>
      </dgm:t>
    </dgm:pt>
    <dgm:pt modelId="{FA935EF1-E929-0A4A-AC77-B109D8BB3E10}">
      <dgm:prSet phldrT="[Text]"/>
      <dgm:spPr/>
      <dgm:t>
        <a:bodyPr/>
        <a:lstStyle/>
        <a:p>
          <a:r>
            <a:rPr lang="en-US" dirty="0"/>
            <a:t>Culinary </a:t>
          </a:r>
        </a:p>
      </dgm:t>
    </dgm:pt>
    <dgm:pt modelId="{9B7A2BDC-4560-9742-B80D-4FB35CCA8095}" type="parTrans" cxnId="{1E3F6F83-5A14-6B4D-8224-BF97390A3057}">
      <dgm:prSet/>
      <dgm:spPr/>
      <dgm:t>
        <a:bodyPr/>
        <a:lstStyle/>
        <a:p>
          <a:endParaRPr lang="en-US"/>
        </a:p>
      </dgm:t>
    </dgm:pt>
    <dgm:pt modelId="{9166DEA2-9EEE-934E-9C64-47B4ED69086C}" type="sibTrans" cxnId="{1E3F6F83-5A14-6B4D-8224-BF97390A3057}">
      <dgm:prSet/>
      <dgm:spPr/>
      <dgm:t>
        <a:bodyPr/>
        <a:lstStyle/>
        <a:p>
          <a:endParaRPr lang="en-US"/>
        </a:p>
      </dgm:t>
    </dgm:pt>
    <dgm:pt modelId="{B2B768F5-20B6-A844-9F2F-1C4AF2BB850E}">
      <dgm:prSet phldrT="[Text]"/>
      <dgm:spPr/>
      <dgm:t>
        <a:bodyPr/>
        <a:lstStyle/>
        <a:p>
          <a:r>
            <a:rPr lang="en-US" dirty="0"/>
            <a:t>Culinary 2</a:t>
          </a:r>
        </a:p>
      </dgm:t>
    </dgm:pt>
    <dgm:pt modelId="{F00A9FBC-235D-EC41-AB1C-B9E3378FFD86}" type="parTrans" cxnId="{09A5AFD4-7BB6-954E-BFA9-C68B1E464CC7}">
      <dgm:prSet/>
      <dgm:spPr/>
      <dgm:t>
        <a:bodyPr/>
        <a:lstStyle/>
        <a:p>
          <a:endParaRPr lang="en-US"/>
        </a:p>
      </dgm:t>
    </dgm:pt>
    <dgm:pt modelId="{B5C1D947-CEBC-DD4F-B636-D3F85EB61380}" type="sibTrans" cxnId="{09A5AFD4-7BB6-954E-BFA9-C68B1E464CC7}">
      <dgm:prSet/>
      <dgm:spPr/>
      <dgm:t>
        <a:bodyPr/>
        <a:lstStyle/>
        <a:p>
          <a:endParaRPr lang="en-US"/>
        </a:p>
      </dgm:t>
    </dgm:pt>
    <dgm:pt modelId="{BB373435-648D-7F43-9508-C81AE370F46E}">
      <dgm:prSet phldrT="[Text]"/>
      <dgm:spPr/>
      <dgm:t>
        <a:bodyPr/>
        <a:lstStyle/>
        <a:p>
          <a:r>
            <a:rPr lang="en-US" dirty="0"/>
            <a:t>Agriscience Technology</a:t>
          </a:r>
        </a:p>
      </dgm:t>
    </dgm:pt>
    <dgm:pt modelId="{5EC0247F-DFF6-5B42-B6BF-54341B549BE6}" type="parTrans" cxnId="{0EF01B2B-B9BC-DE4D-8AD3-3E813979A4C5}">
      <dgm:prSet/>
      <dgm:spPr/>
      <dgm:t>
        <a:bodyPr/>
        <a:lstStyle/>
        <a:p>
          <a:endParaRPr lang="en-US"/>
        </a:p>
      </dgm:t>
    </dgm:pt>
    <dgm:pt modelId="{F290B2F1-7D36-FF48-9C86-648A6CBB8D4D}" type="sibTrans" cxnId="{0EF01B2B-B9BC-DE4D-8AD3-3E813979A4C5}">
      <dgm:prSet/>
      <dgm:spPr/>
      <dgm:t>
        <a:bodyPr/>
        <a:lstStyle/>
        <a:p>
          <a:endParaRPr lang="en-US"/>
        </a:p>
      </dgm:t>
    </dgm:pt>
    <dgm:pt modelId="{1819EC41-1361-C34C-9887-5BD58A111380}">
      <dgm:prSet phldrT="[Text]"/>
      <dgm:spPr/>
      <dgm:t>
        <a:bodyPr/>
        <a:lstStyle/>
        <a:p>
          <a:r>
            <a:rPr lang="en-US" dirty="0"/>
            <a:t>Agriscience Foundations</a:t>
          </a:r>
        </a:p>
      </dgm:t>
    </dgm:pt>
    <dgm:pt modelId="{9ACA18CB-ADAA-5C4C-BF4E-A88DFAAA9758}" type="parTrans" cxnId="{7A90BC6F-788D-7E48-99BF-540F86B1B844}">
      <dgm:prSet/>
      <dgm:spPr/>
      <dgm:t>
        <a:bodyPr/>
        <a:lstStyle/>
        <a:p>
          <a:endParaRPr lang="en-US"/>
        </a:p>
      </dgm:t>
    </dgm:pt>
    <dgm:pt modelId="{C04C5D7F-9CED-F643-BAB8-D95F7DD5EBB0}" type="sibTrans" cxnId="{7A90BC6F-788D-7E48-99BF-540F86B1B844}">
      <dgm:prSet/>
      <dgm:spPr/>
      <dgm:t>
        <a:bodyPr/>
        <a:lstStyle/>
        <a:p>
          <a:endParaRPr lang="en-US"/>
        </a:p>
      </dgm:t>
    </dgm:pt>
    <dgm:pt modelId="{61A2B84E-2E06-3E4A-9438-CA98140E479D}">
      <dgm:prSet phldrT="[Text]"/>
      <dgm:spPr/>
      <dgm:t>
        <a:bodyPr/>
        <a:lstStyle/>
        <a:p>
          <a:r>
            <a:rPr lang="en-US" dirty="0"/>
            <a:t>Biotech 2</a:t>
          </a:r>
        </a:p>
      </dgm:t>
    </dgm:pt>
    <dgm:pt modelId="{159200D3-EC8B-7548-B443-C39FE2473C44}" type="parTrans" cxnId="{D68584E7-7D44-5147-9A2B-3A5C4D04A561}">
      <dgm:prSet/>
      <dgm:spPr/>
      <dgm:t>
        <a:bodyPr/>
        <a:lstStyle/>
        <a:p>
          <a:endParaRPr lang="en-US"/>
        </a:p>
      </dgm:t>
    </dgm:pt>
    <dgm:pt modelId="{22759F56-A500-FD4B-8C8E-7F962D27DA60}" type="sibTrans" cxnId="{D68584E7-7D44-5147-9A2B-3A5C4D04A561}">
      <dgm:prSet/>
      <dgm:spPr/>
      <dgm:t>
        <a:bodyPr/>
        <a:lstStyle/>
        <a:p>
          <a:endParaRPr lang="en-US"/>
        </a:p>
      </dgm:t>
    </dgm:pt>
    <dgm:pt modelId="{36C8D757-33A5-4846-BE29-D259D7F847A6}">
      <dgm:prSet phldrT="[Text]"/>
      <dgm:spPr/>
      <dgm:t>
        <a:bodyPr/>
        <a:lstStyle/>
        <a:p>
          <a:r>
            <a:rPr lang="en-US" dirty="0"/>
            <a:t>Culinary 4</a:t>
          </a:r>
        </a:p>
      </dgm:t>
    </dgm:pt>
    <dgm:pt modelId="{0EC502BB-BD74-584D-8AB5-0BD9BE6D2597}" type="parTrans" cxnId="{DEDFA4AC-5D97-A145-AC45-5218B2523E33}">
      <dgm:prSet/>
      <dgm:spPr/>
      <dgm:t>
        <a:bodyPr/>
        <a:lstStyle/>
        <a:p>
          <a:endParaRPr lang="en-US"/>
        </a:p>
      </dgm:t>
    </dgm:pt>
    <dgm:pt modelId="{0E682AC0-B607-AC43-BFB1-0B8FD56E5D5B}" type="sibTrans" cxnId="{DEDFA4AC-5D97-A145-AC45-5218B2523E33}">
      <dgm:prSet/>
      <dgm:spPr/>
      <dgm:t>
        <a:bodyPr/>
        <a:lstStyle/>
        <a:p>
          <a:endParaRPr lang="en-US"/>
        </a:p>
      </dgm:t>
    </dgm:pt>
    <dgm:pt modelId="{660881F2-AE91-9044-841C-492B89B889BA}">
      <dgm:prSet phldrT="[Text]"/>
      <dgm:spPr/>
      <dgm:t>
        <a:bodyPr/>
        <a:lstStyle/>
        <a:p>
          <a:r>
            <a:rPr lang="en-US" dirty="0"/>
            <a:t>Biotech 3</a:t>
          </a:r>
        </a:p>
      </dgm:t>
    </dgm:pt>
    <dgm:pt modelId="{40AE7582-3587-FD44-869C-20D74A9A1266}" type="parTrans" cxnId="{05201CAC-6473-5142-B089-ACB249EC4742}">
      <dgm:prSet/>
      <dgm:spPr/>
      <dgm:t>
        <a:bodyPr/>
        <a:lstStyle/>
        <a:p>
          <a:endParaRPr lang="en-US"/>
        </a:p>
      </dgm:t>
    </dgm:pt>
    <dgm:pt modelId="{92576599-3A2C-AC40-935B-97C456936F02}" type="sibTrans" cxnId="{05201CAC-6473-5142-B089-ACB249EC4742}">
      <dgm:prSet/>
      <dgm:spPr/>
      <dgm:t>
        <a:bodyPr/>
        <a:lstStyle/>
        <a:p>
          <a:endParaRPr lang="en-US"/>
        </a:p>
      </dgm:t>
    </dgm:pt>
    <dgm:pt modelId="{3A0CB8C6-B4FB-5143-9FB6-9F7F45C96519}">
      <dgm:prSet phldrT="[Text]"/>
      <dgm:spPr/>
      <dgm:t>
        <a:bodyPr/>
        <a:lstStyle/>
        <a:p>
          <a:r>
            <a:rPr lang="en-US" dirty="0"/>
            <a:t>Culinary 3</a:t>
          </a:r>
        </a:p>
      </dgm:t>
    </dgm:pt>
    <dgm:pt modelId="{0D718D69-CDE4-B54C-BA3D-B6F4339D342F}" type="parTrans" cxnId="{3C3BA7B8-66D6-B34D-A197-2A44A874891F}">
      <dgm:prSet/>
      <dgm:spPr/>
      <dgm:t>
        <a:bodyPr/>
        <a:lstStyle/>
        <a:p>
          <a:endParaRPr lang="en-US"/>
        </a:p>
      </dgm:t>
    </dgm:pt>
    <dgm:pt modelId="{919BCD77-7933-0044-9AE7-8CEEE3623CEA}" type="sibTrans" cxnId="{3C3BA7B8-66D6-B34D-A197-2A44A874891F}">
      <dgm:prSet/>
      <dgm:spPr/>
      <dgm:t>
        <a:bodyPr/>
        <a:lstStyle/>
        <a:p>
          <a:endParaRPr lang="en-US"/>
        </a:p>
      </dgm:t>
    </dgm:pt>
    <dgm:pt modelId="{16B7896B-02A0-F64A-A9D6-2331401E7F10}">
      <dgm:prSet phldrT="[Text]"/>
      <dgm:spPr/>
      <dgm:t>
        <a:bodyPr/>
        <a:lstStyle/>
        <a:p>
          <a:r>
            <a:rPr lang="en-US" dirty="0"/>
            <a:t>Animal/Plant Biotech</a:t>
          </a:r>
        </a:p>
      </dgm:t>
    </dgm:pt>
    <dgm:pt modelId="{FD8F5D3D-2997-2945-80F7-A88485C3F2B6}" type="parTrans" cxnId="{D52204D2-7911-6347-B96D-8D8D0E1DB5B4}">
      <dgm:prSet/>
      <dgm:spPr/>
      <dgm:t>
        <a:bodyPr/>
        <a:lstStyle/>
        <a:p>
          <a:endParaRPr lang="en-US"/>
        </a:p>
      </dgm:t>
    </dgm:pt>
    <dgm:pt modelId="{CB2CDFBA-FA6C-BE41-9475-438240DF46DB}" type="sibTrans" cxnId="{D52204D2-7911-6347-B96D-8D8D0E1DB5B4}">
      <dgm:prSet/>
      <dgm:spPr/>
      <dgm:t>
        <a:bodyPr/>
        <a:lstStyle/>
        <a:p>
          <a:endParaRPr lang="en-US"/>
        </a:p>
      </dgm:t>
    </dgm:pt>
    <dgm:pt modelId="{69C3FF5C-8C92-9543-866C-BDCF098701B2}">
      <dgm:prSet phldrT="[Text]"/>
      <dgm:spPr/>
      <dgm:t>
        <a:bodyPr/>
        <a:lstStyle/>
        <a:p>
          <a:r>
            <a:rPr lang="en-US" dirty="0"/>
            <a:t>Food Science, Safety, Tech</a:t>
          </a:r>
        </a:p>
      </dgm:t>
    </dgm:pt>
    <dgm:pt modelId="{1F11B4FE-A7CA-264B-8D6D-8BB999826F06}" type="parTrans" cxnId="{4CE8B083-8DED-F04B-A479-7D27C6C439AB}">
      <dgm:prSet/>
      <dgm:spPr/>
    </dgm:pt>
    <dgm:pt modelId="{CDB91549-75DA-0E4F-84A1-E79A2E312B4F}" type="sibTrans" cxnId="{4CE8B083-8DED-F04B-A479-7D27C6C439AB}">
      <dgm:prSet/>
      <dgm:spPr/>
    </dgm:pt>
    <dgm:pt modelId="{DC13811E-27BE-7641-8DFB-8124B7FC2879}" type="pres">
      <dgm:prSet presAssocID="{E17B0804-2562-FE44-AE13-DE6519364226}" presName="theList" presStyleCnt="0">
        <dgm:presLayoutVars>
          <dgm:dir/>
          <dgm:animLvl val="lvl"/>
          <dgm:resizeHandles val="exact"/>
        </dgm:presLayoutVars>
      </dgm:prSet>
      <dgm:spPr/>
    </dgm:pt>
    <dgm:pt modelId="{099AB55B-6EBC-DD42-AA47-43CFA40D9BB9}" type="pres">
      <dgm:prSet presAssocID="{FA935EF1-E929-0A4A-AC77-B109D8BB3E10}" presName="compNode" presStyleCnt="0"/>
      <dgm:spPr/>
    </dgm:pt>
    <dgm:pt modelId="{7092BBC5-80EC-B144-AC39-2FA62054D7C4}" type="pres">
      <dgm:prSet presAssocID="{FA935EF1-E929-0A4A-AC77-B109D8BB3E10}" presName="aNode" presStyleLbl="bgShp" presStyleIdx="0" presStyleCnt="2"/>
      <dgm:spPr/>
    </dgm:pt>
    <dgm:pt modelId="{9C8A408D-B2B2-604C-A64A-65562FDF1A5E}" type="pres">
      <dgm:prSet presAssocID="{FA935EF1-E929-0A4A-AC77-B109D8BB3E10}" presName="textNode" presStyleLbl="bgShp" presStyleIdx="0" presStyleCnt="2"/>
      <dgm:spPr/>
    </dgm:pt>
    <dgm:pt modelId="{DE916286-2D15-DB4A-8CDC-FEB601D26D0D}" type="pres">
      <dgm:prSet presAssocID="{FA935EF1-E929-0A4A-AC77-B109D8BB3E10}" presName="compChildNode" presStyleCnt="0"/>
      <dgm:spPr/>
    </dgm:pt>
    <dgm:pt modelId="{CB54ED85-8BE6-384B-B469-E8601283743A}" type="pres">
      <dgm:prSet presAssocID="{FA935EF1-E929-0A4A-AC77-B109D8BB3E10}" presName="theInnerList" presStyleCnt="0"/>
      <dgm:spPr/>
    </dgm:pt>
    <dgm:pt modelId="{D4E27012-2464-BF4E-BEAD-0D5B613FC61D}" type="pres">
      <dgm:prSet presAssocID="{69C3FF5C-8C92-9543-866C-BDCF098701B2}" presName="childNode" presStyleLbl="node1" presStyleIdx="0" presStyleCnt="8">
        <dgm:presLayoutVars>
          <dgm:bulletEnabled val="1"/>
        </dgm:presLayoutVars>
      </dgm:prSet>
      <dgm:spPr/>
    </dgm:pt>
    <dgm:pt modelId="{E777A210-3C68-BB4D-987C-2847D9D841CA}" type="pres">
      <dgm:prSet presAssocID="{69C3FF5C-8C92-9543-866C-BDCF098701B2}" presName="aSpace2" presStyleCnt="0"/>
      <dgm:spPr/>
    </dgm:pt>
    <dgm:pt modelId="{A553EF16-2C1C-D440-9F83-7AE5E6926AFC}" type="pres">
      <dgm:prSet presAssocID="{B2B768F5-20B6-A844-9F2F-1C4AF2BB850E}" presName="childNode" presStyleLbl="node1" presStyleIdx="1" presStyleCnt="8">
        <dgm:presLayoutVars>
          <dgm:bulletEnabled val="1"/>
        </dgm:presLayoutVars>
      </dgm:prSet>
      <dgm:spPr/>
    </dgm:pt>
    <dgm:pt modelId="{776A0AB0-EC6E-B643-A203-00E121857EE1}" type="pres">
      <dgm:prSet presAssocID="{B2B768F5-20B6-A844-9F2F-1C4AF2BB850E}" presName="aSpace2" presStyleCnt="0"/>
      <dgm:spPr/>
    </dgm:pt>
    <dgm:pt modelId="{F0A1E208-4871-C04B-85FB-EC053A84441A}" type="pres">
      <dgm:prSet presAssocID="{3A0CB8C6-B4FB-5143-9FB6-9F7F45C96519}" presName="childNode" presStyleLbl="node1" presStyleIdx="2" presStyleCnt="8">
        <dgm:presLayoutVars>
          <dgm:bulletEnabled val="1"/>
        </dgm:presLayoutVars>
      </dgm:prSet>
      <dgm:spPr/>
    </dgm:pt>
    <dgm:pt modelId="{0EF54C9C-67C6-3F4F-8E59-C051B945541F}" type="pres">
      <dgm:prSet presAssocID="{3A0CB8C6-B4FB-5143-9FB6-9F7F45C96519}" presName="aSpace2" presStyleCnt="0"/>
      <dgm:spPr/>
    </dgm:pt>
    <dgm:pt modelId="{458C345A-4A49-7A49-9F50-C71F1E449F41}" type="pres">
      <dgm:prSet presAssocID="{36C8D757-33A5-4846-BE29-D259D7F847A6}" presName="childNode" presStyleLbl="node1" presStyleIdx="3" presStyleCnt="8">
        <dgm:presLayoutVars>
          <dgm:bulletEnabled val="1"/>
        </dgm:presLayoutVars>
      </dgm:prSet>
      <dgm:spPr/>
    </dgm:pt>
    <dgm:pt modelId="{098C360A-85AC-2646-AB8B-D5DB752F0174}" type="pres">
      <dgm:prSet presAssocID="{FA935EF1-E929-0A4A-AC77-B109D8BB3E10}" presName="aSpace" presStyleCnt="0"/>
      <dgm:spPr/>
    </dgm:pt>
    <dgm:pt modelId="{BCF16594-B0BE-3F42-8CC4-B5C3B5F4E919}" type="pres">
      <dgm:prSet presAssocID="{BB373435-648D-7F43-9508-C81AE370F46E}" presName="compNode" presStyleCnt="0"/>
      <dgm:spPr/>
    </dgm:pt>
    <dgm:pt modelId="{E303E960-470B-B545-8C09-6CED454EED12}" type="pres">
      <dgm:prSet presAssocID="{BB373435-648D-7F43-9508-C81AE370F46E}" presName="aNode" presStyleLbl="bgShp" presStyleIdx="1" presStyleCnt="2"/>
      <dgm:spPr/>
    </dgm:pt>
    <dgm:pt modelId="{8B5BF0E5-01A2-344A-AC7F-1E9880CBA52E}" type="pres">
      <dgm:prSet presAssocID="{BB373435-648D-7F43-9508-C81AE370F46E}" presName="textNode" presStyleLbl="bgShp" presStyleIdx="1" presStyleCnt="2"/>
      <dgm:spPr/>
    </dgm:pt>
    <dgm:pt modelId="{81AD2D67-0331-1940-AE3B-1A1912B1534E}" type="pres">
      <dgm:prSet presAssocID="{BB373435-648D-7F43-9508-C81AE370F46E}" presName="compChildNode" presStyleCnt="0"/>
      <dgm:spPr/>
    </dgm:pt>
    <dgm:pt modelId="{BDCFCB75-1B87-374C-AA38-100829969329}" type="pres">
      <dgm:prSet presAssocID="{BB373435-648D-7F43-9508-C81AE370F46E}" presName="theInnerList" presStyleCnt="0"/>
      <dgm:spPr/>
    </dgm:pt>
    <dgm:pt modelId="{68994EA4-E602-174B-80B9-B750B8925BAA}" type="pres">
      <dgm:prSet presAssocID="{1819EC41-1361-C34C-9887-5BD58A111380}" presName="childNode" presStyleLbl="node1" presStyleIdx="4" presStyleCnt="8">
        <dgm:presLayoutVars>
          <dgm:bulletEnabled val="1"/>
        </dgm:presLayoutVars>
      </dgm:prSet>
      <dgm:spPr/>
    </dgm:pt>
    <dgm:pt modelId="{A7955950-1062-B24F-8950-95F335943DD7}" type="pres">
      <dgm:prSet presAssocID="{1819EC41-1361-C34C-9887-5BD58A111380}" presName="aSpace2" presStyleCnt="0"/>
      <dgm:spPr/>
    </dgm:pt>
    <dgm:pt modelId="{8ED2FE29-B926-1346-B820-8C27A635D2A1}" type="pres">
      <dgm:prSet presAssocID="{61A2B84E-2E06-3E4A-9438-CA98140E479D}" presName="childNode" presStyleLbl="node1" presStyleIdx="5" presStyleCnt="8">
        <dgm:presLayoutVars>
          <dgm:bulletEnabled val="1"/>
        </dgm:presLayoutVars>
      </dgm:prSet>
      <dgm:spPr/>
    </dgm:pt>
    <dgm:pt modelId="{223C4E0B-A001-3448-8987-AF4438019E82}" type="pres">
      <dgm:prSet presAssocID="{61A2B84E-2E06-3E4A-9438-CA98140E479D}" presName="aSpace2" presStyleCnt="0"/>
      <dgm:spPr/>
    </dgm:pt>
    <dgm:pt modelId="{FC07DF38-8D61-FC49-A9C3-3307F3E1C9E9}" type="pres">
      <dgm:prSet presAssocID="{660881F2-AE91-9044-841C-492B89B889BA}" presName="childNode" presStyleLbl="node1" presStyleIdx="6" presStyleCnt="8">
        <dgm:presLayoutVars>
          <dgm:bulletEnabled val="1"/>
        </dgm:presLayoutVars>
      </dgm:prSet>
      <dgm:spPr/>
    </dgm:pt>
    <dgm:pt modelId="{4C9905BF-94B3-5E43-B238-2A484EDBE6EF}" type="pres">
      <dgm:prSet presAssocID="{660881F2-AE91-9044-841C-492B89B889BA}" presName="aSpace2" presStyleCnt="0"/>
      <dgm:spPr/>
    </dgm:pt>
    <dgm:pt modelId="{CDF9C9DF-476D-1C44-AFCC-CBEB579B4019}" type="pres">
      <dgm:prSet presAssocID="{16B7896B-02A0-F64A-A9D6-2331401E7F10}" presName="childNode" presStyleLbl="node1" presStyleIdx="7" presStyleCnt="8">
        <dgm:presLayoutVars>
          <dgm:bulletEnabled val="1"/>
        </dgm:presLayoutVars>
      </dgm:prSet>
      <dgm:spPr/>
    </dgm:pt>
  </dgm:ptLst>
  <dgm:cxnLst>
    <dgm:cxn modelId="{6517C503-5F8E-0C4A-B7E9-F7915245FCF2}" type="presOf" srcId="{FA935EF1-E929-0A4A-AC77-B109D8BB3E10}" destId="{7092BBC5-80EC-B144-AC39-2FA62054D7C4}" srcOrd="0" destOrd="0" presId="urn:microsoft.com/office/officeart/2005/8/layout/lProcess2"/>
    <dgm:cxn modelId="{95F0770F-06A3-D94B-9D2C-6E383065D884}" type="presOf" srcId="{36C8D757-33A5-4846-BE29-D259D7F847A6}" destId="{458C345A-4A49-7A49-9F50-C71F1E449F41}" srcOrd="0" destOrd="0" presId="urn:microsoft.com/office/officeart/2005/8/layout/lProcess2"/>
    <dgm:cxn modelId="{13B8B221-D5D2-EE4F-9DA4-583491292562}" type="presOf" srcId="{B2B768F5-20B6-A844-9F2F-1C4AF2BB850E}" destId="{A553EF16-2C1C-D440-9F83-7AE5E6926AFC}" srcOrd="0" destOrd="0" presId="urn:microsoft.com/office/officeart/2005/8/layout/lProcess2"/>
    <dgm:cxn modelId="{0EF01B2B-B9BC-DE4D-8AD3-3E813979A4C5}" srcId="{E17B0804-2562-FE44-AE13-DE6519364226}" destId="{BB373435-648D-7F43-9508-C81AE370F46E}" srcOrd="1" destOrd="0" parTransId="{5EC0247F-DFF6-5B42-B6BF-54341B549BE6}" sibTransId="{F290B2F1-7D36-FF48-9C86-648A6CBB8D4D}"/>
    <dgm:cxn modelId="{1C8D6E30-5AF7-5D45-98CB-9404CF194883}" type="presOf" srcId="{3A0CB8C6-B4FB-5143-9FB6-9F7F45C96519}" destId="{F0A1E208-4871-C04B-85FB-EC053A84441A}" srcOrd="0" destOrd="0" presId="urn:microsoft.com/office/officeart/2005/8/layout/lProcess2"/>
    <dgm:cxn modelId="{040F5132-1D00-8042-A1AF-0A6F532FA1E4}" type="presOf" srcId="{61A2B84E-2E06-3E4A-9438-CA98140E479D}" destId="{8ED2FE29-B926-1346-B820-8C27A635D2A1}" srcOrd="0" destOrd="0" presId="urn:microsoft.com/office/officeart/2005/8/layout/lProcess2"/>
    <dgm:cxn modelId="{8CAF0947-2716-E744-B25F-697E435CA161}" type="presOf" srcId="{E17B0804-2562-FE44-AE13-DE6519364226}" destId="{DC13811E-27BE-7641-8DFB-8124B7FC2879}" srcOrd="0" destOrd="0" presId="urn:microsoft.com/office/officeart/2005/8/layout/lProcess2"/>
    <dgm:cxn modelId="{7A90BC6F-788D-7E48-99BF-540F86B1B844}" srcId="{BB373435-648D-7F43-9508-C81AE370F46E}" destId="{1819EC41-1361-C34C-9887-5BD58A111380}" srcOrd="0" destOrd="0" parTransId="{9ACA18CB-ADAA-5C4C-BF4E-A88DFAAA9758}" sibTransId="{C04C5D7F-9CED-F643-BAB8-D95F7DD5EBB0}"/>
    <dgm:cxn modelId="{0BBCCC77-8EC5-5F40-AEEB-AC94B04CE61E}" type="presOf" srcId="{16B7896B-02A0-F64A-A9D6-2331401E7F10}" destId="{CDF9C9DF-476D-1C44-AFCC-CBEB579B4019}" srcOrd="0" destOrd="0" presId="urn:microsoft.com/office/officeart/2005/8/layout/lProcess2"/>
    <dgm:cxn modelId="{1E3F6F83-5A14-6B4D-8224-BF97390A3057}" srcId="{E17B0804-2562-FE44-AE13-DE6519364226}" destId="{FA935EF1-E929-0A4A-AC77-B109D8BB3E10}" srcOrd="0" destOrd="0" parTransId="{9B7A2BDC-4560-9742-B80D-4FB35CCA8095}" sibTransId="{9166DEA2-9EEE-934E-9C64-47B4ED69086C}"/>
    <dgm:cxn modelId="{4CE8B083-8DED-F04B-A479-7D27C6C439AB}" srcId="{FA935EF1-E929-0A4A-AC77-B109D8BB3E10}" destId="{69C3FF5C-8C92-9543-866C-BDCF098701B2}" srcOrd="0" destOrd="0" parTransId="{1F11B4FE-A7CA-264B-8D6D-8BB999826F06}" sibTransId="{CDB91549-75DA-0E4F-84A1-E79A2E312B4F}"/>
    <dgm:cxn modelId="{6C239F9B-D7B1-2549-BBEE-7EEDFA18EDCC}" type="presOf" srcId="{1819EC41-1361-C34C-9887-5BD58A111380}" destId="{68994EA4-E602-174B-80B9-B750B8925BAA}" srcOrd="0" destOrd="0" presId="urn:microsoft.com/office/officeart/2005/8/layout/lProcess2"/>
    <dgm:cxn modelId="{5497F99E-2679-D14D-8249-34485A4A6906}" type="presOf" srcId="{BB373435-648D-7F43-9508-C81AE370F46E}" destId="{E303E960-470B-B545-8C09-6CED454EED12}" srcOrd="0" destOrd="0" presId="urn:microsoft.com/office/officeart/2005/8/layout/lProcess2"/>
    <dgm:cxn modelId="{F86E53A4-5FC1-9140-AB6C-09D4ABA49D0C}" type="presOf" srcId="{69C3FF5C-8C92-9543-866C-BDCF098701B2}" destId="{D4E27012-2464-BF4E-BEAD-0D5B613FC61D}" srcOrd="0" destOrd="0" presId="urn:microsoft.com/office/officeart/2005/8/layout/lProcess2"/>
    <dgm:cxn modelId="{05201CAC-6473-5142-B089-ACB249EC4742}" srcId="{BB373435-648D-7F43-9508-C81AE370F46E}" destId="{660881F2-AE91-9044-841C-492B89B889BA}" srcOrd="2" destOrd="0" parTransId="{40AE7582-3587-FD44-869C-20D74A9A1266}" sibTransId="{92576599-3A2C-AC40-935B-97C456936F02}"/>
    <dgm:cxn modelId="{DEDFA4AC-5D97-A145-AC45-5218B2523E33}" srcId="{FA935EF1-E929-0A4A-AC77-B109D8BB3E10}" destId="{36C8D757-33A5-4846-BE29-D259D7F847A6}" srcOrd="3" destOrd="0" parTransId="{0EC502BB-BD74-584D-8AB5-0BD9BE6D2597}" sibTransId="{0E682AC0-B607-AC43-BFB1-0B8FD56E5D5B}"/>
    <dgm:cxn modelId="{D8BC95B2-4BFB-4847-A207-88CD690B4801}" type="presOf" srcId="{FA935EF1-E929-0A4A-AC77-B109D8BB3E10}" destId="{9C8A408D-B2B2-604C-A64A-65562FDF1A5E}" srcOrd="1" destOrd="0" presId="urn:microsoft.com/office/officeart/2005/8/layout/lProcess2"/>
    <dgm:cxn modelId="{3C3BA7B8-66D6-B34D-A197-2A44A874891F}" srcId="{FA935EF1-E929-0A4A-AC77-B109D8BB3E10}" destId="{3A0CB8C6-B4FB-5143-9FB6-9F7F45C96519}" srcOrd="2" destOrd="0" parTransId="{0D718D69-CDE4-B54C-BA3D-B6F4339D342F}" sibTransId="{919BCD77-7933-0044-9AE7-8CEEE3623CEA}"/>
    <dgm:cxn modelId="{8B3497B9-EA59-FA45-B7E6-A177E0D64AC8}" type="presOf" srcId="{BB373435-648D-7F43-9508-C81AE370F46E}" destId="{8B5BF0E5-01A2-344A-AC7F-1E9880CBA52E}" srcOrd="1" destOrd="0" presId="urn:microsoft.com/office/officeart/2005/8/layout/lProcess2"/>
    <dgm:cxn modelId="{D52204D2-7911-6347-B96D-8D8D0E1DB5B4}" srcId="{BB373435-648D-7F43-9508-C81AE370F46E}" destId="{16B7896B-02A0-F64A-A9D6-2331401E7F10}" srcOrd="3" destOrd="0" parTransId="{FD8F5D3D-2997-2945-80F7-A88485C3F2B6}" sibTransId="{CB2CDFBA-FA6C-BE41-9475-438240DF46DB}"/>
    <dgm:cxn modelId="{09A5AFD4-7BB6-954E-BFA9-C68B1E464CC7}" srcId="{FA935EF1-E929-0A4A-AC77-B109D8BB3E10}" destId="{B2B768F5-20B6-A844-9F2F-1C4AF2BB850E}" srcOrd="1" destOrd="0" parTransId="{F00A9FBC-235D-EC41-AB1C-B9E3378FFD86}" sibTransId="{B5C1D947-CEBC-DD4F-B636-D3F85EB61380}"/>
    <dgm:cxn modelId="{D68584E7-7D44-5147-9A2B-3A5C4D04A561}" srcId="{BB373435-648D-7F43-9508-C81AE370F46E}" destId="{61A2B84E-2E06-3E4A-9438-CA98140E479D}" srcOrd="1" destOrd="0" parTransId="{159200D3-EC8B-7548-B443-C39FE2473C44}" sibTransId="{22759F56-A500-FD4B-8C8E-7F962D27DA60}"/>
    <dgm:cxn modelId="{D627C2FF-C974-B842-AA5C-3F4543D42EB0}" type="presOf" srcId="{660881F2-AE91-9044-841C-492B89B889BA}" destId="{FC07DF38-8D61-FC49-A9C3-3307F3E1C9E9}" srcOrd="0" destOrd="0" presId="urn:microsoft.com/office/officeart/2005/8/layout/lProcess2"/>
    <dgm:cxn modelId="{854327B3-D931-214A-A7A2-185DEA7E87B1}" type="presParOf" srcId="{DC13811E-27BE-7641-8DFB-8124B7FC2879}" destId="{099AB55B-6EBC-DD42-AA47-43CFA40D9BB9}" srcOrd="0" destOrd="0" presId="urn:microsoft.com/office/officeart/2005/8/layout/lProcess2"/>
    <dgm:cxn modelId="{E5F5DC6C-31B8-E643-9C25-AF78D4984B6F}" type="presParOf" srcId="{099AB55B-6EBC-DD42-AA47-43CFA40D9BB9}" destId="{7092BBC5-80EC-B144-AC39-2FA62054D7C4}" srcOrd="0" destOrd="0" presId="urn:microsoft.com/office/officeart/2005/8/layout/lProcess2"/>
    <dgm:cxn modelId="{6BF8C603-CCF7-6D4C-BEE3-39E4DC0DD833}" type="presParOf" srcId="{099AB55B-6EBC-DD42-AA47-43CFA40D9BB9}" destId="{9C8A408D-B2B2-604C-A64A-65562FDF1A5E}" srcOrd="1" destOrd="0" presId="urn:microsoft.com/office/officeart/2005/8/layout/lProcess2"/>
    <dgm:cxn modelId="{B652C8E9-1997-2040-8478-12B52BFEDCFE}" type="presParOf" srcId="{099AB55B-6EBC-DD42-AA47-43CFA40D9BB9}" destId="{DE916286-2D15-DB4A-8CDC-FEB601D26D0D}" srcOrd="2" destOrd="0" presId="urn:microsoft.com/office/officeart/2005/8/layout/lProcess2"/>
    <dgm:cxn modelId="{F9C8B2A4-993A-6C41-BFF4-69562BAE7510}" type="presParOf" srcId="{DE916286-2D15-DB4A-8CDC-FEB601D26D0D}" destId="{CB54ED85-8BE6-384B-B469-E8601283743A}" srcOrd="0" destOrd="0" presId="urn:microsoft.com/office/officeart/2005/8/layout/lProcess2"/>
    <dgm:cxn modelId="{6DFC1A1E-BB6D-F144-BADF-C4B1E0C1DE19}" type="presParOf" srcId="{CB54ED85-8BE6-384B-B469-E8601283743A}" destId="{D4E27012-2464-BF4E-BEAD-0D5B613FC61D}" srcOrd="0" destOrd="0" presId="urn:microsoft.com/office/officeart/2005/8/layout/lProcess2"/>
    <dgm:cxn modelId="{2F11D386-358E-6248-8DC9-E5E0305E3181}" type="presParOf" srcId="{CB54ED85-8BE6-384B-B469-E8601283743A}" destId="{E777A210-3C68-BB4D-987C-2847D9D841CA}" srcOrd="1" destOrd="0" presId="urn:microsoft.com/office/officeart/2005/8/layout/lProcess2"/>
    <dgm:cxn modelId="{88B1A0CF-50DA-D542-96BC-CFE16D926BB7}" type="presParOf" srcId="{CB54ED85-8BE6-384B-B469-E8601283743A}" destId="{A553EF16-2C1C-D440-9F83-7AE5E6926AFC}" srcOrd="2" destOrd="0" presId="urn:microsoft.com/office/officeart/2005/8/layout/lProcess2"/>
    <dgm:cxn modelId="{AFB6E7C0-98C1-8C49-B47D-6AF96F0C6395}" type="presParOf" srcId="{CB54ED85-8BE6-384B-B469-E8601283743A}" destId="{776A0AB0-EC6E-B643-A203-00E121857EE1}" srcOrd="3" destOrd="0" presId="urn:microsoft.com/office/officeart/2005/8/layout/lProcess2"/>
    <dgm:cxn modelId="{74F1DA27-908A-3C4D-894F-A676603C69AC}" type="presParOf" srcId="{CB54ED85-8BE6-384B-B469-E8601283743A}" destId="{F0A1E208-4871-C04B-85FB-EC053A84441A}" srcOrd="4" destOrd="0" presId="urn:microsoft.com/office/officeart/2005/8/layout/lProcess2"/>
    <dgm:cxn modelId="{070E99C8-32DB-6143-B92B-DA9165E0FB1A}" type="presParOf" srcId="{CB54ED85-8BE6-384B-B469-E8601283743A}" destId="{0EF54C9C-67C6-3F4F-8E59-C051B945541F}" srcOrd="5" destOrd="0" presId="urn:microsoft.com/office/officeart/2005/8/layout/lProcess2"/>
    <dgm:cxn modelId="{803D8CB5-6C2A-1F46-81AE-296CEBE635FB}" type="presParOf" srcId="{CB54ED85-8BE6-384B-B469-E8601283743A}" destId="{458C345A-4A49-7A49-9F50-C71F1E449F41}" srcOrd="6" destOrd="0" presId="urn:microsoft.com/office/officeart/2005/8/layout/lProcess2"/>
    <dgm:cxn modelId="{F6D1D8FA-E4EB-B241-B854-08E2D57195FB}" type="presParOf" srcId="{DC13811E-27BE-7641-8DFB-8124B7FC2879}" destId="{098C360A-85AC-2646-AB8B-D5DB752F0174}" srcOrd="1" destOrd="0" presId="urn:microsoft.com/office/officeart/2005/8/layout/lProcess2"/>
    <dgm:cxn modelId="{704EC892-1C73-CC48-A337-65BAFDF1064A}" type="presParOf" srcId="{DC13811E-27BE-7641-8DFB-8124B7FC2879}" destId="{BCF16594-B0BE-3F42-8CC4-B5C3B5F4E919}" srcOrd="2" destOrd="0" presId="urn:microsoft.com/office/officeart/2005/8/layout/lProcess2"/>
    <dgm:cxn modelId="{0E2EA414-04EE-A046-A8A3-5D87F7EA1EAD}" type="presParOf" srcId="{BCF16594-B0BE-3F42-8CC4-B5C3B5F4E919}" destId="{E303E960-470B-B545-8C09-6CED454EED12}" srcOrd="0" destOrd="0" presId="urn:microsoft.com/office/officeart/2005/8/layout/lProcess2"/>
    <dgm:cxn modelId="{F67BAB54-C0A6-6745-B420-4EC074983B2C}" type="presParOf" srcId="{BCF16594-B0BE-3F42-8CC4-B5C3B5F4E919}" destId="{8B5BF0E5-01A2-344A-AC7F-1E9880CBA52E}" srcOrd="1" destOrd="0" presId="urn:microsoft.com/office/officeart/2005/8/layout/lProcess2"/>
    <dgm:cxn modelId="{5E70FE04-DDBA-744B-B5FC-32D1814D4F7F}" type="presParOf" srcId="{BCF16594-B0BE-3F42-8CC4-B5C3B5F4E919}" destId="{81AD2D67-0331-1940-AE3B-1A1912B1534E}" srcOrd="2" destOrd="0" presId="urn:microsoft.com/office/officeart/2005/8/layout/lProcess2"/>
    <dgm:cxn modelId="{BDA2A6F7-468B-5745-88C3-10011C64B5A1}" type="presParOf" srcId="{81AD2D67-0331-1940-AE3B-1A1912B1534E}" destId="{BDCFCB75-1B87-374C-AA38-100829969329}" srcOrd="0" destOrd="0" presId="urn:microsoft.com/office/officeart/2005/8/layout/lProcess2"/>
    <dgm:cxn modelId="{C3E3260A-EE6B-BF41-9FC4-2743E143D8A5}" type="presParOf" srcId="{BDCFCB75-1B87-374C-AA38-100829969329}" destId="{68994EA4-E602-174B-80B9-B750B8925BAA}" srcOrd="0" destOrd="0" presId="urn:microsoft.com/office/officeart/2005/8/layout/lProcess2"/>
    <dgm:cxn modelId="{59B188B5-0BDE-BC40-8596-82ED16FC1AE6}" type="presParOf" srcId="{BDCFCB75-1B87-374C-AA38-100829969329}" destId="{A7955950-1062-B24F-8950-95F335943DD7}" srcOrd="1" destOrd="0" presId="urn:microsoft.com/office/officeart/2005/8/layout/lProcess2"/>
    <dgm:cxn modelId="{1A3CFECE-E711-9249-80FB-2E1DFB4557D0}" type="presParOf" srcId="{BDCFCB75-1B87-374C-AA38-100829969329}" destId="{8ED2FE29-B926-1346-B820-8C27A635D2A1}" srcOrd="2" destOrd="0" presId="urn:microsoft.com/office/officeart/2005/8/layout/lProcess2"/>
    <dgm:cxn modelId="{2E42FD35-662C-774A-9EF4-D854E5EB69E2}" type="presParOf" srcId="{BDCFCB75-1B87-374C-AA38-100829969329}" destId="{223C4E0B-A001-3448-8987-AF4438019E82}" srcOrd="3" destOrd="0" presId="urn:microsoft.com/office/officeart/2005/8/layout/lProcess2"/>
    <dgm:cxn modelId="{D7D0C3F8-F633-594D-B406-00B583C720CB}" type="presParOf" srcId="{BDCFCB75-1B87-374C-AA38-100829969329}" destId="{FC07DF38-8D61-FC49-A9C3-3307F3E1C9E9}" srcOrd="4" destOrd="0" presId="urn:microsoft.com/office/officeart/2005/8/layout/lProcess2"/>
    <dgm:cxn modelId="{4911B206-EB7A-DA41-8552-2A54CF7AF840}" type="presParOf" srcId="{BDCFCB75-1B87-374C-AA38-100829969329}" destId="{4C9905BF-94B3-5E43-B238-2A484EDBE6EF}" srcOrd="5" destOrd="0" presId="urn:microsoft.com/office/officeart/2005/8/layout/lProcess2"/>
    <dgm:cxn modelId="{42FE3FC7-2CBF-8E43-ACB4-5D413CDACEF7}" type="presParOf" srcId="{BDCFCB75-1B87-374C-AA38-100829969329}" destId="{CDF9C9DF-476D-1C44-AFCC-CBEB579B4019}"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7B0804-2562-FE44-AE13-DE6519364226}" type="doc">
      <dgm:prSet loTypeId="urn:microsoft.com/office/officeart/2005/8/layout/lProcess2" loCatId="process" qsTypeId="urn:microsoft.com/office/officeart/2005/8/quickstyle/simple4" qsCatId="simple" csTypeId="urn:microsoft.com/office/officeart/2005/8/colors/accent1_2" csCatId="accent1" phldr="1"/>
      <dgm:spPr/>
      <dgm:t>
        <a:bodyPr/>
        <a:lstStyle/>
        <a:p>
          <a:endParaRPr lang="en-US"/>
        </a:p>
      </dgm:t>
    </dgm:pt>
    <dgm:pt modelId="{FA935EF1-E929-0A4A-AC77-B109D8BB3E10}">
      <dgm:prSet phldrT="[Text]"/>
      <dgm:spPr/>
      <dgm:t>
        <a:bodyPr/>
        <a:lstStyle/>
        <a:p>
          <a:r>
            <a:rPr lang="en-US" dirty="0"/>
            <a:t>Technical Design </a:t>
          </a:r>
        </a:p>
      </dgm:t>
    </dgm:pt>
    <dgm:pt modelId="{9B7A2BDC-4560-9742-B80D-4FB35CCA8095}" type="parTrans" cxnId="{1E3F6F83-5A14-6B4D-8224-BF97390A3057}">
      <dgm:prSet/>
      <dgm:spPr/>
      <dgm:t>
        <a:bodyPr/>
        <a:lstStyle/>
        <a:p>
          <a:endParaRPr lang="en-US"/>
        </a:p>
      </dgm:t>
    </dgm:pt>
    <dgm:pt modelId="{9166DEA2-9EEE-934E-9C64-47B4ED69086C}" type="sibTrans" cxnId="{1E3F6F83-5A14-6B4D-8224-BF97390A3057}">
      <dgm:prSet/>
      <dgm:spPr/>
      <dgm:t>
        <a:bodyPr/>
        <a:lstStyle/>
        <a:p>
          <a:endParaRPr lang="en-US"/>
        </a:p>
      </dgm:t>
    </dgm:pt>
    <dgm:pt modelId="{B2B768F5-20B6-A844-9F2F-1C4AF2BB850E}">
      <dgm:prSet phldrT="[Text]"/>
      <dgm:spPr/>
      <dgm:t>
        <a:bodyPr/>
        <a:lstStyle/>
        <a:p>
          <a:r>
            <a:rPr lang="en-US" dirty="0"/>
            <a:t>Technical Design 1</a:t>
          </a:r>
        </a:p>
      </dgm:t>
    </dgm:pt>
    <dgm:pt modelId="{F00A9FBC-235D-EC41-AB1C-B9E3378FFD86}" type="parTrans" cxnId="{09A5AFD4-7BB6-954E-BFA9-C68B1E464CC7}">
      <dgm:prSet/>
      <dgm:spPr/>
      <dgm:t>
        <a:bodyPr/>
        <a:lstStyle/>
        <a:p>
          <a:endParaRPr lang="en-US"/>
        </a:p>
      </dgm:t>
    </dgm:pt>
    <dgm:pt modelId="{B5C1D947-CEBC-DD4F-B636-D3F85EB61380}" type="sibTrans" cxnId="{09A5AFD4-7BB6-954E-BFA9-C68B1E464CC7}">
      <dgm:prSet/>
      <dgm:spPr/>
      <dgm:t>
        <a:bodyPr/>
        <a:lstStyle/>
        <a:p>
          <a:endParaRPr lang="en-US"/>
        </a:p>
      </dgm:t>
    </dgm:pt>
    <dgm:pt modelId="{BB373435-648D-7F43-9508-C81AE370F46E}">
      <dgm:prSet phldrT="[Text]"/>
      <dgm:spPr/>
      <dgm:t>
        <a:bodyPr/>
        <a:lstStyle/>
        <a:p>
          <a:r>
            <a:rPr lang="en-US" dirty="0"/>
            <a:t>Early Childhood</a:t>
          </a:r>
        </a:p>
      </dgm:t>
    </dgm:pt>
    <dgm:pt modelId="{5EC0247F-DFF6-5B42-B6BF-54341B549BE6}" type="parTrans" cxnId="{0EF01B2B-B9BC-DE4D-8AD3-3E813979A4C5}">
      <dgm:prSet/>
      <dgm:spPr/>
      <dgm:t>
        <a:bodyPr/>
        <a:lstStyle/>
        <a:p>
          <a:endParaRPr lang="en-US"/>
        </a:p>
      </dgm:t>
    </dgm:pt>
    <dgm:pt modelId="{F290B2F1-7D36-FF48-9C86-648A6CBB8D4D}" type="sibTrans" cxnId="{0EF01B2B-B9BC-DE4D-8AD3-3E813979A4C5}">
      <dgm:prSet/>
      <dgm:spPr/>
      <dgm:t>
        <a:bodyPr/>
        <a:lstStyle/>
        <a:p>
          <a:endParaRPr lang="en-US"/>
        </a:p>
      </dgm:t>
    </dgm:pt>
    <dgm:pt modelId="{1819EC41-1361-C34C-9887-5BD58A111380}">
      <dgm:prSet phldrT="[Text]"/>
      <dgm:spPr/>
      <dgm:t>
        <a:bodyPr/>
        <a:lstStyle/>
        <a:p>
          <a:r>
            <a:rPr lang="en-US" dirty="0"/>
            <a:t>Early Childhood 1</a:t>
          </a:r>
        </a:p>
      </dgm:t>
    </dgm:pt>
    <dgm:pt modelId="{9ACA18CB-ADAA-5C4C-BF4E-A88DFAAA9758}" type="parTrans" cxnId="{7A90BC6F-788D-7E48-99BF-540F86B1B844}">
      <dgm:prSet/>
      <dgm:spPr/>
      <dgm:t>
        <a:bodyPr/>
        <a:lstStyle/>
        <a:p>
          <a:endParaRPr lang="en-US"/>
        </a:p>
      </dgm:t>
    </dgm:pt>
    <dgm:pt modelId="{C04C5D7F-9CED-F643-BAB8-D95F7DD5EBB0}" type="sibTrans" cxnId="{7A90BC6F-788D-7E48-99BF-540F86B1B844}">
      <dgm:prSet/>
      <dgm:spPr/>
      <dgm:t>
        <a:bodyPr/>
        <a:lstStyle/>
        <a:p>
          <a:endParaRPr lang="en-US"/>
        </a:p>
      </dgm:t>
    </dgm:pt>
    <dgm:pt modelId="{61A2B84E-2E06-3E4A-9438-CA98140E479D}">
      <dgm:prSet phldrT="[Text]"/>
      <dgm:spPr/>
      <dgm:t>
        <a:bodyPr/>
        <a:lstStyle/>
        <a:p>
          <a:r>
            <a:rPr lang="en-US" dirty="0"/>
            <a:t>Early Childhood 2</a:t>
          </a:r>
        </a:p>
      </dgm:t>
    </dgm:pt>
    <dgm:pt modelId="{159200D3-EC8B-7548-B443-C39FE2473C44}" type="parTrans" cxnId="{D68584E7-7D44-5147-9A2B-3A5C4D04A561}">
      <dgm:prSet/>
      <dgm:spPr/>
      <dgm:t>
        <a:bodyPr/>
        <a:lstStyle/>
        <a:p>
          <a:endParaRPr lang="en-US"/>
        </a:p>
      </dgm:t>
    </dgm:pt>
    <dgm:pt modelId="{22759F56-A500-FD4B-8C8E-7F962D27DA60}" type="sibTrans" cxnId="{D68584E7-7D44-5147-9A2B-3A5C4D04A561}">
      <dgm:prSet/>
      <dgm:spPr/>
      <dgm:t>
        <a:bodyPr/>
        <a:lstStyle/>
        <a:p>
          <a:endParaRPr lang="en-US"/>
        </a:p>
      </dgm:t>
    </dgm:pt>
    <dgm:pt modelId="{36C8D757-33A5-4846-BE29-D259D7F847A6}">
      <dgm:prSet phldrT="[Text]"/>
      <dgm:spPr/>
      <dgm:t>
        <a:bodyPr/>
        <a:lstStyle/>
        <a:p>
          <a:r>
            <a:rPr lang="en-US" dirty="0"/>
            <a:t>Technical Design 3</a:t>
          </a:r>
        </a:p>
      </dgm:t>
    </dgm:pt>
    <dgm:pt modelId="{0EC502BB-BD74-584D-8AB5-0BD9BE6D2597}" type="parTrans" cxnId="{DEDFA4AC-5D97-A145-AC45-5218B2523E33}">
      <dgm:prSet/>
      <dgm:spPr/>
      <dgm:t>
        <a:bodyPr/>
        <a:lstStyle/>
        <a:p>
          <a:endParaRPr lang="en-US"/>
        </a:p>
      </dgm:t>
    </dgm:pt>
    <dgm:pt modelId="{0E682AC0-B607-AC43-BFB1-0B8FD56E5D5B}" type="sibTrans" cxnId="{DEDFA4AC-5D97-A145-AC45-5218B2523E33}">
      <dgm:prSet/>
      <dgm:spPr/>
      <dgm:t>
        <a:bodyPr/>
        <a:lstStyle/>
        <a:p>
          <a:endParaRPr lang="en-US"/>
        </a:p>
      </dgm:t>
    </dgm:pt>
    <dgm:pt modelId="{660881F2-AE91-9044-841C-492B89B889BA}">
      <dgm:prSet phldrT="[Text]"/>
      <dgm:spPr/>
      <dgm:t>
        <a:bodyPr/>
        <a:lstStyle/>
        <a:p>
          <a:r>
            <a:rPr lang="en-US" dirty="0"/>
            <a:t>Early Childhood 3</a:t>
          </a:r>
        </a:p>
      </dgm:t>
    </dgm:pt>
    <dgm:pt modelId="{40AE7582-3587-FD44-869C-20D74A9A1266}" type="parTrans" cxnId="{05201CAC-6473-5142-B089-ACB249EC4742}">
      <dgm:prSet/>
      <dgm:spPr/>
      <dgm:t>
        <a:bodyPr/>
        <a:lstStyle/>
        <a:p>
          <a:endParaRPr lang="en-US"/>
        </a:p>
      </dgm:t>
    </dgm:pt>
    <dgm:pt modelId="{92576599-3A2C-AC40-935B-97C456936F02}" type="sibTrans" cxnId="{05201CAC-6473-5142-B089-ACB249EC4742}">
      <dgm:prSet/>
      <dgm:spPr/>
      <dgm:t>
        <a:bodyPr/>
        <a:lstStyle/>
        <a:p>
          <a:endParaRPr lang="en-US"/>
        </a:p>
      </dgm:t>
    </dgm:pt>
    <dgm:pt modelId="{3A0CB8C6-B4FB-5143-9FB6-9F7F45C96519}">
      <dgm:prSet phldrT="[Text]"/>
      <dgm:spPr/>
      <dgm:t>
        <a:bodyPr/>
        <a:lstStyle/>
        <a:p>
          <a:r>
            <a:rPr lang="en-US" dirty="0"/>
            <a:t>Technical Design 2</a:t>
          </a:r>
        </a:p>
      </dgm:t>
    </dgm:pt>
    <dgm:pt modelId="{0D718D69-CDE4-B54C-BA3D-B6F4339D342F}" type="parTrans" cxnId="{3C3BA7B8-66D6-B34D-A197-2A44A874891F}">
      <dgm:prSet/>
      <dgm:spPr/>
      <dgm:t>
        <a:bodyPr/>
        <a:lstStyle/>
        <a:p>
          <a:endParaRPr lang="en-US"/>
        </a:p>
      </dgm:t>
    </dgm:pt>
    <dgm:pt modelId="{919BCD77-7933-0044-9AE7-8CEEE3623CEA}" type="sibTrans" cxnId="{3C3BA7B8-66D6-B34D-A197-2A44A874891F}">
      <dgm:prSet/>
      <dgm:spPr/>
      <dgm:t>
        <a:bodyPr/>
        <a:lstStyle/>
        <a:p>
          <a:endParaRPr lang="en-US"/>
        </a:p>
      </dgm:t>
    </dgm:pt>
    <dgm:pt modelId="{16B7896B-02A0-F64A-A9D6-2331401E7F10}">
      <dgm:prSet phldrT="[Text]"/>
      <dgm:spPr/>
      <dgm:t>
        <a:bodyPr/>
        <a:lstStyle/>
        <a:p>
          <a:r>
            <a:rPr lang="en-US" dirty="0"/>
            <a:t>Early Childhood 4</a:t>
          </a:r>
        </a:p>
      </dgm:t>
    </dgm:pt>
    <dgm:pt modelId="{FD8F5D3D-2997-2945-80F7-A88485C3F2B6}" type="parTrans" cxnId="{D52204D2-7911-6347-B96D-8D8D0E1DB5B4}">
      <dgm:prSet/>
      <dgm:spPr/>
      <dgm:t>
        <a:bodyPr/>
        <a:lstStyle/>
        <a:p>
          <a:endParaRPr lang="en-US"/>
        </a:p>
      </dgm:t>
    </dgm:pt>
    <dgm:pt modelId="{CB2CDFBA-FA6C-BE41-9475-438240DF46DB}" type="sibTrans" cxnId="{D52204D2-7911-6347-B96D-8D8D0E1DB5B4}">
      <dgm:prSet/>
      <dgm:spPr/>
      <dgm:t>
        <a:bodyPr/>
        <a:lstStyle/>
        <a:p>
          <a:endParaRPr lang="en-US"/>
        </a:p>
      </dgm:t>
    </dgm:pt>
    <dgm:pt modelId="{69C3FF5C-8C92-9543-866C-BDCF098701B2}">
      <dgm:prSet phldrT="[Text]"/>
      <dgm:spPr/>
      <dgm:t>
        <a:bodyPr/>
        <a:lstStyle/>
        <a:p>
          <a:r>
            <a:rPr lang="en-US" dirty="0"/>
            <a:t>Digital Information Technology</a:t>
          </a:r>
        </a:p>
      </dgm:t>
    </dgm:pt>
    <dgm:pt modelId="{1F11B4FE-A7CA-264B-8D6D-8BB999826F06}" type="parTrans" cxnId="{4CE8B083-8DED-F04B-A479-7D27C6C439AB}">
      <dgm:prSet/>
      <dgm:spPr/>
    </dgm:pt>
    <dgm:pt modelId="{CDB91549-75DA-0E4F-84A1-E79A2E312B4F}" type="sibTrans" cxnId="{4CE8B083-8DED-F04B-A479-7D27C6C439AB}">
      <dgm:prSet/>
      <dgm:spPr/>
    </dgm:pt>
    <dgm:pt modelId="{6DA868AF-867E-354D-B990-13ED3B5F8772}">
      <dgm:prSet phldrT="[Text]"/>
      <dgm:spPr/>
      <dgm:t>
        <a:bodyPr/>
        <a:lstStyle/>
        <a:p>
          <a:r>
            <a:rPr lang="en-US" dirty="0"/>
            <a:t>Digital Design</a:t>
          </a:r>
        </a:p>
      </dgm:t>
    </dgm:pt>
    <dgm:pt modelId="{02556D00-8B2C-DB4B-BAE8-D28AC84E83F8}" type="parTrans" cxnId="{3EFD474D-62E6-DC42-81DC-089073BC8CEE}">
      <dgm:prSet/>
      <dgm:spPr/>
    </dgm:pt>
    <dgm:pt modelId="{9B0A771F-63E1-7E41-81C0-15869F23970E}" type="sibTrans" cxnId="{3EFD474D-62E6-DC42-81DC-089073BC8CEE}">
      <dgm:prSet/>
      <dgm:spPr/>
    </dgm:pt>
    <dgm:pt modelId="{CA14CCC1-7029-5C4E-857A-E39081213487}">
      <dgm:prSet phldrT="[Text]"/>
      <dgm:spPr/>
      <dgm:t>
        <a:bodyPr/>
        <a:lstStyle/>
        <a:p>
          <a:r>
            <a:rPr lang="en-US" dirty="0"/>
            <a:t>Digital Information Technology</a:t>
          </a:r>
        </a:p>
      </dgm:t>
    </dgm:pt>
    <dgm:pt modelId="{FFA971E1-3DA4-E24C-8715-CC2540174992}" type="parTrans" cxnId="{1B36F33B-D93D-614E-B3A9-D34A74E04C29}">
      <dgm:prSet/>
      <dgm:spPr/>
    </dgm:pt>
    <dgm:pt modelId="{01D206E9-E1A5-6248-9D39-C11F5550D22A}" type="sibTrans" cxnId="{1B36F33B-D93D-614E-B3A9-D34A74E04C29}">
      <dgm:prSet/>
      <dgm:spPr/>
    </dgm:pt>
    <dgm:pt modelId="{AD8EC300-FDD6-4141-B611-EBD66089D572}">
      <dgm:prSet phldrT="[Text]"/>
      <dgm:spPr/>
      <dgm:t>
        <a:bodyPr/>
        <a:lstStyle/>
        <a:p>
          <a:r>
            <a:rPr lang="en-US" dirty="0"/>
            <a:t>Digital Design 1</a:t>
          </a:r>
        </a:p>
      </dgm:t>
    </dgm:pt>
    <dgm:pt modelId="{9C244529-91CD-554D-B327-FEF8CA12470F}" type="parTrans" cxnId="{8DC8013E-69E0-5045-921A-0ED552BA2899}">
      <dgm:prSet/>
      <dgm:spPr/>
    </dgm:pt>
    <dgm:pt modelId="{8B4A0C00-D3C3-1642-A6D1-B0E413C3D254}" type="sibTrans" cxnId="{8DC8013E-69E0-5045-921A-0ED552BA2899}">
      <dgm:prSet/>
      <dgm:spPr/>
    </dgm:pt>
    <dgm:pt modelId="{5C49DB28-867C-114C-9586-AE9D1F2C2E69}">
      <dgm:prSet phldrT="[Text]"/>
      <dgm:spPr/>
      <dgm:t>
        <a:bodyPr/>
        <a:lstStyle/>
        <a:p>
          <a:r>
            <a:rPr lang="en-US" dirty="0"/>
            <a:t>Digital Design 2</a:t>
          </a:r>
        </a:p>
      </dgm:t>
    </dgm:pt>
    <dgm:pt modelId="{A73FF7A1-719C-1547-858D-E132B68F1DBD}" type="parTrans" cxnId="{B08A3C57-EAFB-A946-B30C-CE17A424A0D5}">
      <dgm:prSet/>
      <dgm:spPr/>
    </dgm:pt>
    <dgm:pt modelId="{DAAA61A6-76A2-3A49-9684-25642DF89C10}" type="sibTrans" cxnId="{B08A3C57-EAFB-A946-B30C-CE17A424A0D5}">
      <dgm:prSet/>
      <dgm:spPr/>
    </dgm:pt>
    <dgm:pt modelId="{21F302C2-6A9A-0B46-BAA3-116B6BC47B4C}">
      <dgm:prSet phldrT="[Text]"/>
      <dgm:spPr/>
      <dgm:t>
        <a:bodyPr/>
        <a:lstStyle/>
        <a:p>
          <a:r>
            <a:rPr lang="en-US" dirty="0"/>
            <a:t>Digital Design 3</a:t>
          </a:r>
        </a:p>
      </dgm:t>
    </dgm:pt>
    <dgm:pt modelId="{BA0F780B-C985-E544-BFB2-AF842A07F96C}" type="parTrans" cxnId="{D18D67F1-EFB7-0149-8B30-482F2CD4FBA7}">
      <dgm:prSet/>
      <dgm:spPr/>
    </dgm:pt>
    <dgm:pt modelId="{2551DF46-9246-9146-BBE3-8056C31205BE}" type="sibTrans" cxnId="{D18D67F1-EFB7-0149-8B30-482F2CD4FBA7}">
      <dgm:prSet/>
      <dgm:spPr/>
    </dgm:pt>
    <dgm:pt modelId="{DC13811E-27BE-7641-8DFB-8124B7FC2879}" type="pres">
      <dgm:prSet presAssocID="{E17B0804-2562-FE44-AE13-DE6519364226}" presName="theList" presStyleCnt="0">
        <dgm:presLayoutVars>
          <dgm:dir/>
          <dgm:animLvl val="lvl"/>
          <dgm:resizeHandles val="exact"/>
        </dgm:presLayoutVars>
      </dgm:prSet>
      <dgm:spPr/>
    </dgm:pt>
    <dgm:pt modelId="{A91EACD8-6197-E94F-A298-833D5B3E0B0A}" type="pres">
      <dgm:prSet presAssocID="{6DA868AF-867E-354D-B990-13ED3B5F8772}" presName="compNode" presStyleCnt="0"/>
      <dgm:spPr/>
    </dgm:pt>
    <dgm:pt modelId="{DA86F66C-8113-264F-9BD2-87BACEA76310}" type="pres">
      <dgm:prSet presAssocID="{6DA868AF-867E-354D-B990-13ED3B5F8772}" presName="aNode" presStyleLbl="bgShp" presStyleIdx="0" presStyleCnt="3"/>
      <dgm:spPr/>
    </dgm:pt>
    <dgm:pt modelId="{10EE981F-04A2-824F-9B43-2984542634BC}" type="pres">
      <dgm:prSet presAssocID="{6DA868AF-867E-354D-B990-13ED3B5F8772}" presName="textNode" presStyleLbl="bgShp" presStyleIdx="0" presStyleCnt="3"/>
      <dgm:spPr/>
    </dgm:pt>
    <dgm:pt modelId="{5657CBED-1D12-F948-928D-021C202C0CA6}" type="pres">
      <dgm:prSet presAssocID="{6DA868AF-867E-354D-B990-13ED3B5F8772}" presName="compChildNode" presStyleCnt="0"/>
      <dgm:spPr/>
    </dgm:pt>
    <dgm:pt modelId="{606B4E2F-B978-7645-B828-9B60A3F1D792}" type="pres">
      <dgm:prSet presAssocID="{6DA868AF-867E-354D-B990-13ED3B5F8772}" presName="theInnerList" presStyleCnt="0"/>
      <dgm:spPr/>
    </dgm:pt>
    <dgm:pt modelId="{D55DCD96-8911-B746-B481-9E1BE7481C7E}" type="pres">
      <dgm:prSet presAssocID="{CA14CCC1-7029-5C4E-857A-E39081213487}" presName="childNode" presStyleLbl="node1" presStyleIdx="0" presStyleCnt="12">
        <dgm:presLayoutVars>
          <dgm:bulletEnabled val="1"/>
        </dgm:presLayoutVars>
      </dgm:prSet>
      <dgm:spPr/>
    </dgm:pt>
    <dgm:pt modelId="{96C0141F-D3F7-8B42-97AF-7FB887D77D31}" type="pres">
      <dgm:prSet presAssocID="{CA14CCC1-7029-5C4E-857A-E39081213487}" presName="aSpace2" presStyleCnt="0"/>
      <dgm:spPr/>
    </dgm:pt>
    <dgm:pt modelId="{7B030D77-575A-2F44-96D8-04A991767FD1}" type="pres">
      <dgm:prSet presAssocID="{AD8EC300-FDD6-4141-B611-EBD66089D572}" presName="childNode" presStyleLbl="node1" presStyleIdx="1" presStyleCnt="12">
        <dgm:presLayoutVars>
          <dgm:bulletEnabled val="1"/>
        </dgm:presLayoutVars>
      </dgm:prSet>
      <dgm:spPr/>
    </dgm:pt>
    <dgm:pt modelId="{2CAE6341-D9F1-3243-B2C0-70E9E52737BB}" type="pres">
      <dgm:prSet presAssocID="{AD8EC300-FDD6-4141-B611-EBD66089D572}" presName="aSpace2" presStyleCnt="0"/>
      <dgm:spPr/>
    </dgm:pt>
    <dgm:pt modelId="{20E52D09-7496-684A-A1A8-2DF9788B37EC}" type="pres">
      <dgm:prSet presAssocID="{5C49DB28-867C-114C-9586-AE9D1F2C2E69}" presName="childNode" presStyleLbl="node1" presStyleIdx="2" presStyleCnt="12">
        <dgm:presLayoutVars>
          <dgm:bulletEnabled val="1"/>
        </dgm:presLayoutVars>
      </dgm:prSet>
      <dgm:spPr/>
    </dgm:pt>
    <dgm:pt modelId="{F956D4F2-16A4-7D4D-8DB6-0E02FBCFA8B5}" type="pres">
      <dgm:prSet presAssocID="{5C49DB28-867C-114C-9586-AE9D1F2C2E69}" presName="aSpace2" presStyleCnt="0"/>
      <dgm:spPr/>
    </dgm:pt>
    <dgm:pt modelId="{402DD974-7700-CB48-AACA-00914A9C22EC}" type="pres">
      <dgm:prSet presAssocID="{21F302C2-6A9A-0B46-BAA3-116B6BC47B4C}" presName="childNode" presStyleLbl="node1" presStyleIdx="3" presStyleCnt="12">
        <dgm:presLayoutVars>
          <dgm:bulletEnabled val="1"/>
        </dgm:presLayoutVars>
      </dgm:prSet>
      <dgm:spPr/>
    </dgm:pt>
    <dgm:pt modelId="{13C6C7E1-59D0-094C-B4C0-47010FC2D1B9}" type="pres">
      <dgm:prSet presAssocID="{6DA868AF-867E-354D-B990-13ED3B5F8772}" presName="aSpace" presStyleCnt="0"/>
      <dgm:spPr/>
    </dgm:pt>
    <dgm:pt modelId="{099AB55B-6EBC-DD42-AA47-43CFA40D9BB9}" type="pres">
      <dgm:prSet presAssocID="{FA935EF1-E929-0A4A-AC77-B109D8BB3E10}" presName="compNode" presStyleCnt="0"/>
      <dgm:spPr/>
    </dgm:pt>
    <dgm:pt modelId="{7092BBC5-80EC-B144-AC39-2FA62054D7C4}" type="pres">
      <dgm:prSet presAssocID="{FA935EF1-E929-0A4A-AC77-B109D8BB3E10}" presName="aNode" presStyleLbl="bgShp" presStyleIdx="1" presStyleCnt="3"/>
      <dgm:spPr/>
    </dgm:pt>
    <dgm:pt modelId="{9C8A408D-B2B2-604C-A64A-65562FDF1A5E}" type="pres">
      <dgm:prSet presAssocID="{FA935EF1-E929-0A4A-AC77-B109D8BB3E10}" presName="textNode" presStyleLbl="bgShp" presStyleIdx="1" presStyleCnt="3"/>
      <dgm:spPr/>
    </dgm:pt>
    <dgm:pt modelId="{DE916286-2D15-DB4A-8CDC-FEB601D26D0D}" type="pres">
      <dgm:prSet presAssocID="{FA935EF1-E929-0A4A-AC77-B109D8BB3E10}" presName="compChildNode" presStyleCnt="0"/>
      <dgm:spPr/>
    </dgm:pt>
    <dgm:pt modelId="{CB54ED85-8BE6-384B-B469-E8601283743A}" type="pres">
      <dgm:prSet presAssocID="{FA935EF1-E929-0A4A-AC77-B109D8BB3E10}" presName="theInnerList" presStyleCnt="0"/>
      <dgm:spPr/>
    </dgm:pt>
    <dgm:pt modelId="{D4E27012-2464-BF4E-BEAD-0D5B613FC61D}" type="pres">
      <dgm:prSet presAssocID="{69C3FF5C-8C92-9543-866C-BDCF098701B2}" presName="childNode" presStyleLbl="node1" presStyleIdx="4" presStyleCnt="12">
        <dgm:presLayoutVars>
          <dgm:bulletEnabled val="1"/>
        </dgm:presLayoutVars>
      </dgm:prSet>
      <dgm:spPr/>
    </dgm:pt>
    <dgm:pt modelId="{E777A210-3C68-BB4D-987C-2847D9D841CA}" type="pres">
      <dgm:prSet presAssocID="{69C3FF5C-8C92-9543-866C-BDCF098701B2}" presName="aSpace2" presStyleCnt="0"/>
      <dgm:spPr/>
    </dgm:pt>
    <dgm:pt modelId="{A553EF16-2C1C-D440-9F83-7AE5E6926AFC}" type="pres">
      <dgm:prSet presAssocID="{B2B768F5-20B6-A844-9F2F-1C4AF2BB850E}" presName="childNode" presStyleLbl="node1" presStyleIdx="5" presStyleCnt="12">
        <dgm:presLayoutVars>
          <dgm:bulletEnabled val="1"/>
        </dgm:presLayoutVars>
      </dgm:prSet>
      <dgm:spPr/>
    </dgm:pt>
    <dgm:pt modelId="{776A0AB0-EC6E-B643-A203-00E121857EE1}" type="pres">
      <dgm:prSet presAssocID="{B2B768F5-20B6-A844-9F2F-1C4AF2BB850E}" presName="aSpace2" presStyleCnt="0"/>
      <dgm:spPr/>
    </dgm:pt>
    <dgm:pt modelId="{F0A1E208-4871-C04B-85FB-EC053A84441A}" type="pres">
      <dgm:prSet presAssocID="{3A0CB8C6-B4FB-5143-9FB6-9F7F45C96519}" presName="childNode" presStyleLbl="node1" presStyleIdx="6" presStyleCnt="12">
        <dgm:presLayoutVars>
          <dgm:bulletEnabled val="1"/>
        </dgm:presLayoutVars>
      </dgm:prSet>
      <dgm:spPr/>
    </dgm:pt>
    <dgm:pt modelId="{0EF54C9C-67C6-3F4F-8E59-C051B945541F}" type="pres">
      <dgm:prSet presAssocID="{3A0CB8C6-B4FB-5143-9FB6-9F7F45C96519}" presName="aSpace2" presStyleCnt="0"/>
      <dgm:spPr/>
    </dgm:pt>
    <dgm:pt modelId="{458C345A-4A49-7A49-9F50-C71F1E449F41}" type="pres">
      <dgm:prSet presAssocID="{36C8D757-33A5-4846-BE29-D259D7F847A6}" presName="childNode" presStyleLbl="node1" presStyleIdx="7" presStyleCnt="12">
        <dgm:presLayoutVars>
          <dgm:bulletEnabled val="1"/>
        </dgm:presLayoutVars>
      </dgm:prSet>
      <dgm:spPr/>
    </dgm:pt>
    <dgm:pt modelId="{098C360A-85AC-2646-AB8B-D5DB752F0174}" type="pres">
      <dgm:prSet presAssocID="{FA935EF1-E929-0A4A-AC77-B109D8BB3E10}" presName="aSpace" presStyleCnt="0"/>
      <dgm:spPr/>
    </dgm:pt>
    <dgm:pt modelId="{BCF16594-B0BE-3F42-8CC4-B5C3B5F4E919}" type="pres">
      <dgm:prSet presAssocID="{BB373435-648D-7F43-9508-C81AE370F46E}" presName="compNode" presStyleCnt="0"/>
      <dgm:spPr/>
    </dgm:pt>
    <dgm:pt modelId="{E303E960-470B-B545-8C09-6CED454EED12}" type="pres">
      <dgm:prSet presAssocID="{BB373435-648D-7F43-9508-C81AE370F46E}" presName="aNode" presStyleLbl="bgShp" presStyleIdx="2" presStyleCnt="3"/>
      <dgm:spPr/>
    </dgm:pt>
    <dgm:pt modelId="{8B5BF0E5-01A2-344A-AC7F-1E9880CBA52E}" type="pres">
      <dgm:prSet presAssocID="{BB373435-648D-7F43-9508-C81AE370F46E}" presName="textNode" presStyleLbl="bgShp" presStyleIdx="2" presStyleCnt="3"/>
      <dgm:spPr/>
    </dgm:pt>
    <dgm:pt modelId="{81AD2D67-0331-1940-AE3B-1A1912B1534E}" type="pres">
      <dgm:prSet presAssocID="{BB373435-648D-7F43-9508-C81AE370F46E}" presName="compChildNode" presStyleCnt="0"/>
      <dgm:spPr/>
    </dgm:pt>
    <dgm:pt modelId="{BDCFCB75-1B87-374C-AA38-100829969329}" type="pres">
      <dgm:prSet presAssocID="{BB373435-648D-7F43-9508-C81AE370F46E}" presName="theInnerList" presStyleCnt="0"/>
      <dgm:spPr/>
    </dgm:pt>
    <dgm:pt modelId="{68994EA4-E602-174B-80B9-B750B8925BAA}" type="pres">
      <dgm:prSet presAssocID="{1819EC41-1361-C34C-9887-5BD58A111380}" presName="childNode" presStyleLbl="node1" presStyleIdx="8" presStyleCnt="12">
        <dgm:presLayoutVars>
          <dgm:bulletEnabled val="1"/>
        </dgm:presLayoutVars>
      </dgm:prSet>
      <dgm:spPr/>
    </dgm:pt>
    <dgm:pt modelId="{A7955950-1062-B24F-8950-95F335943DD7}" type="pres">
      <dgm:prSet presAssocID="{1819EC41-1361-C34C-9887-5BD58A111380}" presName="aSpace2" presStyleCnt="0"/>
      <dgm:spPr/>
    </dgm:pt>
    <dgm:pt modelId="{8ED2FE29-B926-1346-B820-8C27A635D2A1}" type="pres">
      <dgm:prSet presAssocID="{61A2B84E-2E06-3E4A-9438-CA98140E479D}" presName="childNode" presStyleLbl="node1" presStyleIdx="9" presStyleCnt="12">
        <dgm:presLayoutVars>
          <dgm:bulletEnabled val="1"/>
        </dgm:presLayoutVars>
      </dgm:prSet>
      <dgm:spPr/>
    </dgm:pt>
    <dgm:pt modelId="{223C4E0B-A001-3448-8987-AF4438019E82}" type="pres">
      <dgm:prSet presAssocID="{61A2B84E-2E06-3E4A-9438-CA98140E479D}" presName="aSpace2" presStyleCnt="0"/>
      <dgm:spPr/>
    </dgm:pt>
    <dgm:pt modelId="{FC07DF38-8D61-FC49-A9C3-3307F3E1C9E9}" type="pres">
      <dgm:prSet presAssocID="{660881F2-AE91-9044-841C-492B89B889BA}" presName="childNode" presStyleLbl="node1" presStyleIdx="10" presStyleCnt="12">
        <dgm:presLayoutVars>
          <dgm:bulletEnabled val="1"/>
        </dgm:presLayoutVars>
      </dgm:prSet>
      <dgm:spPr/>
    </dgm:pt>
    <dgm:pt modelId="{4C9905BF-94B3-5E43-B238-2A484EDBE6EF}" type="pres">
      <dgm:prSet presAssocID="{660881F2-AE91-9044-841C-492B89B889BA}" presName="aSpace2" presStyleCnt="0"/>
      <dgm:spPr/>
    </dgm:pt>
    <dgm:pt modelId="{CDF9C9DF-476D-1C44-AFCC-CBEB579B4019}" type="pres">
      <dgm:prSet presAssocID="{16B7896B-02A0-F64A-A9D6-2331401E7F10}" presName="childNode" presStyleLbl="node1" presStyleIdx="11" presStyleCnt="12">
        <dgm:presLayoutVars>
          <dgm:bulletEnabled val="1"/>
        </dgm:presLayoutVars>
      </dgm:prSet>
      <dgm:spPr/>
    </dgm:pt>
  </dgm:ptLst>
  <dgm:cxnLst>
    <dgm:cxn modelId="{6517C503-5F8E-0C4A-B7E9-F7915245FCF2}" type="presOf" srcId="{FA935EF1-E929-0A4A-AC77-B109D8BB3E10}" destId="{7092BBC5-80EC-B144-AC39-2FA62054D7C4}" srcOrd="0" destOrd="0" presId="urn:microsoft.com/office/officeart/2005/8/layout/lProcess2"/>
    <dgm:cxn modelId="{95F0770F-06A3-D94B-9D2C-6E383065D884}" type="presOf" srcId="{36C8D757-33A5-4846-BE29-D259D7F847A6}" destId="{458C345A-4A49-7A49-9F50-C71F1E449F41}" srcOrd="0" destOrd="0" presId="urn:microsoft.com/office/officeart/2005/8/layout/lProcess2"/>
    <dgm:cxn modelId="{13B8B221-D5D2-EE4F-9DA4-583491292562}" type="presOf" srcId="{B2B768F5-20B6-A844-9F2F-1C4AF2BB850E}" destId="{A553EF16-2C1C-D440-9F83-7AE5E6926AFC}" srcOrd="0" destOrd="0" presId="urn:microsoft.com/office/officeart/2005/8/layout/lProcess2"/>
    <dgm:cxn modelId="{0EF01B2B-B9BC-DE4D-8AD3-3E813979A4C5}" srcId="{E17B0804-2562-FE44-AE13-DE6519364226}" destId="{BB373435-648D-7F43-9508-C81AE370F46E}" srcOrd="2" destOrd="0" parTransId="{5EC0247F-DFF6-5B42-B6BF-54341B549BE6}" sibTransId="{F290B2F1-7D36-FF48-9C86-648A6CBB8D4D}"/>
    <dgm:cxn modelId="{1C8D6E30-5AF7-5D45-98CB-9404CF194883}" type="presOf" srcId="{3A0CB8C6-B4FB-5143-9FB6-9F7F45C96519}" destId="{F0A1E208-4871-C04B-85FB-EC053A84441A}" srcOrd="0" destOrd="0" presId="urn:microsoft.com/office/officeart/2005/8/layout/lProcess2"/>
    <dgm:cxn modelId="{040F5132-1D00-8042-A1AF-0A6F532FA1E4}" type="presOf" srcId="{61A2B84E-2E06-3E4A-9438-CA98140E479D}" destId="{8ED2FE29-B926-1346-B820-8C27A635D2A1}" srcOrd="0" destOrd="0" presId="urn:microsoft.com/office/officeart/2005/8/layout/lProcess2"/>
    <dgm:cxn modelId="{1B36F33B-D93D-614E-B3A9-D34A74E04C29}" srcId="{6DA868AF-867E-354D-B990-13ED3B5F8772}" destId="{CA14CCC1-7029-5C4E-857A-E39081213487}" srcOrd="0" destOrd="0" parTransId="{FFA971E1-3DA4-E24C-8715-CC2540174992}" sibTransId="{01D206E9-E1A5-6248-9D39-C11F5550D22A}"/>
    <dgm:cxn modelId="{8DC8013E-69E0-5045-921A-0ED552BA2899}" srcId="{6DA868AF-867E-354D-B990-13ED3B5F8772}" destId="{AD8EC300-FDD6-4141-B611-EBD66089D572}" srcOrd="1" destOrd="0" parTransId="{9C244529-91CD-554D-B327-FEF8CA12470F}" sibTransId="{8B4A0C00-D3C3-1642-A6D1-B0E413C3D254}"/>
    <dgm:cxn modelId="{8CAF0947-2716-E744-B25F-697E435CA161}" type="presOf" srcId="{E17B0804-2562-FE44-AE13-DE6519364226}" destId="{DC13811E-27BE-7641-8DFB-8124B7FC2879}" srcOrd="0" destOrd="0" presId="urn:microsoft.com/office/officeart/2005/8/layout/lProcess2"/>
    <dgm:cxn modelId="{AA39E74A-43BE-0247-9477-0366730C1DED}" type="presOf" srcId="{5C49DB28-867C-114C-9586-AE9D1F2C2E69}" destId="{20E52D09-7496-684A-A1A8-2DF9788B37EC}" srcOrd="0" destOrd="0" presId="urn:microsoft.com/office/officeart/2005/8/layout/lProcess2"/>
    <dgm:cxn modelId="{3EFD474D-62E6-DC42-81DC-089073BC8CEE}" srcId="{E17B0804-2562-FE44-AE13-DE6519364226}" destId="{6DA868AF-867E-354D-B990-13ED3B5F8772}" srcOrd="0" destOrd="0" parTransId="{02556D00-8B2C-DB4B-BAE8-D28AC84E83F8}" sibTransId="{9B0A771F-63E1-7E41-81C0-15869F23970E}"/>
    <dgm:cxn modelId="{B08A3C57-EAFB-A946-B30C-CE17A424A0D5}" srcId="{6DA868AF-867E-354D-B990-13ED3B5F8772}" destId="{5C49DB28-867C-114C-9586-AE9D1F2C2E69}" srcOrd="2" destOrd="0" parTransId="{A73FF7A1-719C-1547-858D-E132B68F1DBD}" sibTransId="{DAAA61A6-76A2-3A49-9684-25642DF89C10}"/>
    <dgm:cxn modelId="{50AD166A-F29A-2A48-A355-5440E2BA51C6}" type="presOf" srcId="{AD8EC300-FDD6-4141-B611-EBD66089D572}" destId="{7B030D77-575A-2F44-96D8-04A991767FD1}" srcOrd="0" destOrd="0" presId="urn:microsoft.com/office/officeart/2005/8/layout/lProcess2"/>
    <dgm:cxn modelId="{7A90BC6F-788D-7E48-99BF-540F86B1B844}" srcId="{BB373435-648D-7F43-9508-C81AE370F46E}" destId="{1819EC41-1361-C34C-9887-5BD58A111380}" srcOrd="0" destOrd="0" parTransId="{9ACA18CB-ADAA-5C4C-BF4E-A88DFAAA9758}" sibTransId="{C04C5D7F-9CED-F643-BAB8-D95F7DD5EBB0}"/>
    <dgm:cxn modelId="{DBA8E574-577F-E244-A8D6-287636B2BDBA}" type="presOf" srcId="{6DA868AF-867E-354D-B990-13ED3B5F8772}" destId="{10EE981F-04A2-824F-9B43-2984542634BC}" srcOrd="1" destOrd="0" presId="urn:microsoft.com/office/officeart/2005/8/layout/lProcess2"/>
    <dgm:cxn modelId="{0BBCCC77-8EC5-5F40-AEEB-AC94B04CE61E}" type="presOf" srcId="{16B7896B-02A0-F64A-A9D6-2331401E7F10}" destId="{CDF9C9DF-476D-1C44-AFCC-CBEB579B4019}" srcOrd="0" destOrd="0" presId="urn:microsoft.com/office/officeart/2005/8/layout/lProcess2"/>
    <dgm:cxn modelId="{1E3F6F83-5A14-6B4D-8224-BF97390A3057}" srcId="{E17B0804-2562-FE44-AE13-DE6519364226}" destId="{FA935EF1-E929-0A4A-AC77-B109D8BB3E10}" srcOrd="1" destOrd="0" parTransId="{9B7A2BDC-4560-9742-B80D-4FB35CCA8095}" sibTransId="{9166DEA2-9EEE-934E-9C64-47B4ED69086C}"/>
    <dgm:cxn modelId="{4CE8B083-8DED-F04B-A479-7D27C6C439AB}" srcId="{FA935EF1-E929-0A4A-AC77-B109D8BB3E10}" destId="{69C3FF5C-8C92-9543-866C-BDCF098701B2}" srcOrd="0" destOrd="0" parTransId="{1F11B4FE-A7CA-264B-8D6D-8BB999826F06}" sibTransId="{CDB91549-75DA-0E4F-84A1-E79A2E312B4F}"/>
    <dgm:cxn modelId="{6C239F9B-D7B1-2549-BBEE-7EEDFA18EDCC}" type="presOf" srcId="{1819EC41-1361-C34C-9887-5BD58A111380}" destId="{68994EA4-E602-174B-80B9-B750B8925BAA}" srcOrd="0" destOrd="0" presId="urn:microsoft.com/office/officeart/2005/8/layout/lProcess2"/>
    <dgm:cxn modelId="{5497F99E-2679-D14D-8249-34485A4A6906}" type="presOf" srcId="{BB373435-648D-7F43-9508-C81AE370F46E}" destId="{E303E960-470B-B545-8C09-6CED454EED12}" srcOrd="0" destOrd="0" presId="urn:microsoft.com/office/officeart/2005/8/layout/lProcess2"/>
    <dgm:cxn modelId="{F86E53A4-5FC1-9140-AB6C-09D4ABA49D0C}" type="presOf" srcId="{69C3FF5C-8C92-9543-866C-BDCF098701B2}" destId="{D4E27012-2464-BF4E-BEAD-0D5B613FC61D}" srcOrd="0" destOrd="0" presId="urn:microsoft.com/office/officeart/2005/8/layout/lProcess2"/>
    <dgm:cxn modelId="{DCD039AA-936E-5445-B4E9-BC56743E61BB}" type="presOf" srcId="{CA14CCC1-7029-5C4E-857A-E39081213487}" destId="{D55DCD96-8911-B746-B481-9E1BE7481C7E}" srcOrd="0" destOrd="0" presId="urn:microsoft.com/office/officeart/2005/8/layout/lProcess2"/>
    <dgm:cxn modelId="{05201CAC-6473-5142-B089-ACB249EC4742}" srcId="{BB373435-648D-7F43-9508-C81AE370F46E}" destId="{660881F2-AE91-9044-841C-492B89B889BA}" srcOrd="2" destOrd="0" parTransId="{40AE7582-3587-FD44-869C-20D74A9A1266}" sibTransId="{92576599-3A2C-AC40-935B-97C456936F02}"/>
    <dgm:cxn modelId="{DEDFA4AC-5D97-A145-AC45-5218B2523E33}" srcId="{FA935EF1-E929-0A4A-AC77-B109D8BB3E10}" destId="{36C8D757-33A5-4846-BE29-D259D7F847A6}" srcOrd="3" destOrd="0" parTransId="{0EC502BB-BD74-584D-8AB5-0BD9BE6D2597}" sibTransId="{0E682AC0-B607-AC43-BFB1-0B8FD56E5D5B}"/>
    <dgm:cxn modelId="{D8BC95B2-4BFB-4847-A207-88CD690B4801}" type="presOf" srcId="{FA935EF1-E929-0A4A-AC77-B109D8BB3E10}" destId="{9C8A408D-B2B2-604C-A64A-65562FDF1A5E}" srcOrd="1" destOrd="0" presId="urn:microsoft.com/office/officeart/2005/8/layout/lProcess2"/>
    <dgm:cxn modelId="{3C3BA7B8-66D6-B34D-A197-2A44A874891F}" srcId="{FA935EF1-E929-0A4A-AC77-B109D8BB3E10}" destId="{3A0CB8C6-B4FB-5143-9FB6-9F7F45C96519}" srcOrd="2" destOrd="0" parTransId="{0D718D69-CDE4-B54C-BA3D-B6F4339D342F}" sibTransId="{919BCD77-7933-0044-9AE7-8CEEE3623CEA}"/>
    <dgm:cxn modelId="{8B3497B9-EA59-FA45-B7E6-A177E0D64AC8}" type="presOf" srcId="{BB373435-648D-7F43-9508-C81AE370F46E}" destId="{8B5BF0E5-01A2-344A-AC7F-1E9880CBA52E}" srcOrd="1" destOrd="0" presId="urn:microsoft.com/office/officeart/2005/8/layout/lProcess2"/>
    <dgm:cxn modelId="{D52204D2-7911-6347-B96D-8D8D0E1DB5B4}" srcId="{BB373435-648D-7F43-9508-C81AE370F46E}" destId="{16B7896B-02A0-F64A-A9D6-2331401E7F10}" srcOrd="3" destOrd="0" parTransId="{FD8F5D3D-2997-2945-80F7-A88485C3F2B6}" sibTransId="{CB2CDFBA-FA6C-BE41-9475-438240DF46DB}"/>
    <dgm:cxn modelId="{09A5AFD4-7BB6-954E-BFA9-C68B1E464CC7}" srcId="{FA935EF1-E929-0A4A-AC77-B109D8BB3E10}" destId="{B2B768F5-20B6-A844-9F2F-1C4AF2BB850E}" srcOrd="1" destOrd="0" parTransId="{F00A9FBC-235D-EC41-AB1C-B9E3378FFD86}" sibTransId="{B5C1D947-CEBC-DD4F-B636-D3F85EB61380}"/>
    <dgm:cxn modelId="{D68584E7-7D44-5147-9A2B-3A5C4D04A561}" srcId="{BB373435-648D-7F43-9508-C81AE370F46E}" destId="{61A2B84E-2E06-3E4A-9438-CA98140E479D}" srcOrd="1" destOrd="0" parTransId="{159200D3-EC8B-7548-B443-C39FE2473C44}" sibTransId="{22759F56-A500-FD4B-8C8E-7F962D27DA60}"/>
    <dgm:cxn modelId="{D18D67F1-EFB7-0149-8B30-482F2CD4FBA7}" srcId="{6DA868AF-867E-354D-B990-13ED3B5F8772}" destId="{21F302C2-6A9A-0B46-BAA3-116B6BC47B4C}" srcOrd="3" destOrd="0" parTransId="{BA0F780B-C985-E544-BFB2-AF842A07F96C}" sibTransId="{2551DF46-9246-9146-BBE3-8056C31205BE}"/>
    <dgm:cxn modelId="{36D643F7-F0D6-9049-A3D2-526DC2E68621}" type="presOf" srcId="{21F302C2-6A9A-0B46-BAA3-116B6BC47B4C}" destId="{402DD974-7700-CB48-AACA-00914A9C22EC}" srcOrd="0" destOrd="0" presId="urn:microsoft.com/office/officeart/2005/8/layout/lProcess2"/>
    <dgm:cxn modelId="{3D78EEFC-8503-1042-AA76-7BA699B0FC60}" type="presOf" srcId="{6DA868AF-867E-354D-B990-13ED3B5F8772}" destId="{DA86F66C-8113-264F-9BD2-87BACEA76310}" srcOrd="0" destOrd="0" presId="urn:microsoft.com/office/officeart/2005/8/layout/lProcess2"/>
    <dgm:cxn modelId="{D627C2FF-C974-B842-AA5C-3F4543D42EB0}" type="presOf" srcId="{660881F2-AE91-9044-841C-492B89B889BA}" destId="{FC07DF38-8D61-FC49-A9C3-3307F3E1C9E9}" srcOrd="0" destOrd="0" presId="urn:microsoft.com/office/officeart/2005/8/layout/lProcess2"/>
    <dgm:cxn modelId="{4E542BAF-E611-594C-8900-E65420B099E1}" type="presParOf" srcId="{DC13811E-27BE-7641-8DFB-8124B7FC2879}" destId="{A91EACD8-6197-E94F-A298-833D5B3E0B0A}" srcOrd="0" destOrd="0" presId="urn:microsoft.com/office/officeart/2005/8/layout/lProcess2"/>
    <dgm:cxn modelId="{7CC2C7DF-0DBD-3E40-8E29-5F8A52D3B767}" type="presParOf" srcId="{A91EACD8-6197-E94F-A298-833D5B3E0B0A}" destId="{DA86F66C-8113-264F-9BD2-87BACEA76310}" srcOrd="0" destOrd="0" presId="urn:microsoft.com/office/officeart/2005/8/layout/lProcess2"/>
    <dgm:cxn modelId="{05B05777-342F-874B-AC62-726EEDEE88F8}" type="presParOf" srcId="{A91EACD8-6197-E94F-A298-833D5B3E0B0A}" destId="{10EE981F-04A2-824F-9B43-2984542634BC}" srcOrd="1" destOrd="0" presId="urn:microsoft.com/office/officeart/2005/8/layout/lProcess2"/>
    <dgm:cxn modelId="{5BF75500-C8D5-1047-981D-7CB4E8745FEA}" type="presParOf" srcId="{A91EACD8-6197-E94F-A298-833D5B3E0B0A}" destId="{5657CBED-1D12-F948-928D-021C202C0CA6}" srcOrd="2" destOrd="0" presId="urn:microsoft.com/office/officeart/2005/8/layout/lProcess2"/>
    <dgm:cxn modelId="{DC62B361-94BE-1E45-A845-D0203363CAF7}" type="presParOf" srcId="{5657CBED-1D12-F948-928D-021C202C0CA6}" destId="{606B4E2F-B978-7645-B828-9B60A3F1D792}" srcOrd="0" destOrd="0" presId="urn:microsoft.com/office/officeart/2005/8/layout/lProcess2"/>
    <dgm:cxn modelId="{5DF24542-AC1A-E14A-86D6-66B1C3E092F8}" type="presParOf" srcId="{606B4E2F-B978-7645-B828-9B60A3F1D792}" destId="{D55DCD96-8911-B746-B481-9E1BE7481C7E}" srcOrd="0" destOrd="0" presId="urn:microsoft.com/office/officeart/2005/8/layout/lProcess2"/>
    <dgm:cxn modelId="{59FAE46F-8BE3-1F44-B700-09B44F0495D0}" type="presParOf" srcId="{606B4E2F-B978-7645-B828-9B60A3F1D792}" destId="{96C0141F-D3F7-8B42-97AF-7FB887D77D31}" srcOrd="1" destOrd="0" presId="urn:microsoft.com/office/officeart/2005/8/layout/lProcess2"/>
    <dgm:cxn modelId="{E32AA936-D824-6D4E-BC10-ABBC729AE29A}" type="presParOf" srcId="{606B4E2F-B978-7645-B828-9B60A3F1D792}" destId="{7B030D77-575A-2F44-96D8-04A991767FD1}" srcOrd="2" destOrd="0" presId="urn:microsoft.com/office/officeart/2005/8/layout/lProcess2"/>
    <dgm:cxn modelId="{8B730C6D-376F-664F-944E-E8E93DE8D8AC}" type="presParOf" srcId="{606B4E2F-B978-7645-B828-9B60A3F1D792}" destId="{2CAE6341-D9F1-3243-B2C0-70E9E52737BB}" srcOrd="3" destOrd="0" presId="urn:microsoft.com/office/officeart/2005/8/layout/lProcess2"/>
    <dgm:cxn modelId="{6DD7C95A-FBD2-014F-AB0A-E479B51C502C}" type="presParOf" srcId="{606B4E2F-B978-7645-B828-9B60A3F1D792}" destId="{20E52D09-7496-684A-A1A8-2DF9788B37EC}" srcOrd="4" destOrd="0" presId="urn:microsoft.com/office/officeart/2005/8/layout/lProcess2"/>
    <dgm:cxn modelId="{21E931FF-EAE1-B343-8471-3AA2DB9C3CEE}" type="presParOf" srcId="{606B4E2F-B978-7645-B828-9B60A3F1D792}" destId="{F956D4F2-16A4-7D4D-8DB6-0E02FBCFA8B5}" srcOrd="5" destOrd="0" presId="urn:microsoft.com/office/officeart/2005/8/layout/lProcess2"/>
    <dgm:cxn modelId="{F29D0C23-77A9-1E42-A9F4-E6DF5717E3F8}" type="presParOf" srcId="{606B4E2F-B978-7645-B828-9B60A3F1D792}" destId="{402DD974-7700-CB48-AACA-00914A9C22EC}" srcOrd="6" destOrd="0" presId="urn:microsoft.com/office/officeart/2005/8/layout/lProcess2"/>
    <dgm:cxn modelId="{17CBDBE5-5EFC-3F49-BC6F-99F915F2B3F3}" type="presParOf" srcId="{DC13811E-27BE-7641-8DFB-8124B7FC2879}" destId="{13C6C7E1-59D0-094C-B4C0-47010FC2D1B9}" srcOrd="1" destOrd="0" presId="urn:microsoft.com/office/officeart/2005/8/layout/lProcess2"/>
    <dgm:cxn modelId="{854327B3-D931-214A-A7A2-185DEA7E87B1}" type="presParOf" srcId="{DC13811E-27BE-7641-8DFB-8124B7FC2879}" destId="{099AB55B-6EBC-DD42-AA47-43CFA40D9BB9}" srcOrd="2" destOrd="0" presId="urn:microsoft.com/office/officeart/2005/8/layout/lProcess2"/>
    <dgm:cxn modelId="{E5F5DC6C-31B8-E643-9C25-AF78D4984B6F}" type="presParOf" srcId="{099AB55B-6EBC-DD42-AA47-43CFA40D9BB9}" destId="{7092BBC5-80EC-B144-AC39-2FA62054D7C4}" srcOrd="0" destOrd="0" presId="urn:microsoft.com/office/officeart/2005/8/layout/lProcess2"/>
    <dgm:cxn modelId="{6BF8C603-CCF7-6D4C-BEE3-39E4DC0DD833}" type="presParOf" srcId="{099AB55B-6EBC-DD42-AA47-43CFA40D9BB9}" destId="{9C8A408D-B2B2-604C-A64A-65562FDF1A5E}" srcOrd="1" destOrd="0" presId="urn:microsoft.com/office/officeart/2005/8/layout/lProcess2"/>
    <dgm:cxn modelId="{B652C8E9-1997-2040-8478-12B52BFEDCFE}" type="presParOf" srcId="{099AB55B-6EBC-DD42-AA47-43CFA40D9BB9}" destId="{DE916286-2D15-DB4A-8CDC-FEB601D26D0D}" srcOrd="2" destOrd="0" presId="urn:microsoft.com/office/officeart/2005/8/layout/lProcess2"/>
    <dgm:cxn modelId="{F9C8B2A4-993A-6C41-BFF4-69562BAE7510}" type="presParOf" srcId="{DE916286-2D15-DB4A-8CDC-FEB601D26D0D}" destId="{CB54ED85-8BE6-384B-B469-E8601283743A}" srcOrd="0" destOrd="0" presId="urn:microsoft.com/office/officeart/2005/8/layout/lProcess2"/>
    <dgm:cxn modelId="{6DFC1A1E-BB6D-F144-BADF-C4B1E0C1DE19}" type="presParOf" srcId="{CB54ED85-8BE6-384B-B469-E8601283743A}" destId="{D4E27012-2464-BF4E-BEAD-0D5B613FC61D}" srcOrd="0" destOrd="0" presId="urn:microsoft.com/office/officeart/2005/8/layout/lProcess2"/>
    <dgm:cxn modelId="{2F11D386-358E-6248-8DC9-E5E0305E3181}" type="presParOf" srcId="{CB54ED85-8BE6-384B-B469-E8601283743A}" destId="{E777A210-3C68-BB4D-987C-2847D9D841CA}" srcOrd="1" destOrd="0" presId="urn:microsoft.com/office/officeart/2005/8/layout/lProcess2"/>
    <dgm:cxn modelId="{88B1A0CF-50DA-D542-96BC-CFE16D926BB7}" type="presParOf" srcId="{CB54ED85-8BE6-384B-B469-E8601283743A}" destId="{A553EF16-2C1C-D440-9F83-7AE5E6926AFC}" srcOrd="2" destOrd="0" presId="urn:microsoft.com/office/officeart/2005/8/layout/lProcess2"/>
    <dgm:cxn modelId="{AFB6E7C0-98C1-8C49-B47D-6AF96F0C6395}" type="presParOf" srcId="{CB54ED85-8BE6-384B-B469-E8601283743A}" destId="{776A0AB0-EC6E-B643-A203-00E121857EE1}" srcOrd="3" destOrd="0" presId="urn:microsoft.com/office/officeart/2005/8/layout/lProcess2"/>
    <dgm:cxn modelId="{74F1DA27-908A-3C4D-894F-A676603C69AC}" type="presParOf" srcId="{CB54ED85-8BE6-384B-B469-E8601283743A}" destId="{F0A1E208-4871-C04B-85FB-EC053A84441A}" srcOrd="4" destOrd="0" presId="urn:microsoft.com/office/officeart/2005/8/layout/lProcess2"/>
    <dgm:cxn modelId="{070E99C8-32DB-6143-B92B-DA9165E0FB1A}" type="presParOf" srcId="{CB54ED85-8BE6-384B-B469-E8601283743A}" destId="{0EF54C9C-67C6-3F4F-8E59-C051B945541F}" srcOrd="5" destOrd="0" presId="urn:microsoft.com/office/officeart/2005/8/layout/lProcess2"/>
    <dgm:cxn modelId="{803D8CB5-6C2A-1F46-81AE-296CEBE635FB}" type="presParOf" srcId="{CB54ED85-8BE6-384B-B469-E8601283743A}" destId="{458C345A-4A49-7A49-9F50-C71F1E449F41}" srcOrd="6" destOrd="0" presId="urn:microsoft.com/office/officeart/2005/8/layout/lProcess2"/>
    <dgm:cxn modelId="{F6D1D8FA-E4EB-B241-B854-08E2D57195FB}" type="presParOf" srcId="{DC13811E-27BE-7641-8DFB-8124B7FC2879}" destId="{098C360A-85AC-2646-AB8B-D5DB752F0174}" srcOrd="3" destOrd="0" presId="urn:microsoft.com/office/officeart/2005/8/layout/lProcess2"/>
    <dgm:cxn modelId="{704EC892-1C73-CC48-A337-65BAFDF1064A}" type="presParOf" srcId="{DC13811E-27BE-7641-8DFB-8124B7FC2879}" destId="{BCF16594-B0BE-3F42-8CC4-B5C3B5F4E919}" srcOrd="4" destOrd="0" presId="urn:microsoft.com/office/officeart/2005/8/layout/lProcess2"/>
    <dgm:cxn modelId="{0E2EA414-04EE-A046-A8A3-5D87F7EA1EAD}" type="presParOf" srcId="{BCF16594-B0BE-3F42-8CC4-B5C3B5F4E919}" destId="{E303E960-470B-B545-8C09-6CED454EED12}" srcOrd="0" destOrd="0" presId="urn:microsoft.com/office/officeart/2005/8/layout/lProcess2"/>
    <dgm:cxn modelId="{F67BAB54-C0A6-6745-B420-4EC074983B2C}" type="presParOf" srcId="{BCF16594-B0BE-3F42-8CC4-B5C3B5F4E919}" destId="{8B5BF0E5-01A2-344A-AC7F-1E9880CBA52E}" srcOrd="1" destOrd="0" presId="urn:microsoft.com/office/officeart/2005/8/layout/lProcess2"/>
    <dgm:cxn modelId="{5E70FE04-DDBA-744B-B5FC-32D1814D4F7F}" type="presParOf" srcId="{BCF16594-B0BE-3F42-8CC4-B5C3B5F4E919}" destId="{81AD2D67-0331-1940-AE3B-1A1912B1534E}" srcOrd="2" destOrd="0" presId="urn:microsoft.com/office/officeart/2005/8/layout/lProcess2"/>
    <dgm:cxn modelId="{BDA2A6F7-468B-5745-88C3-10011C64B5A1}" type="presParOf" srcId="{81AD2D67-0331-1940-AE3B-1A1912B1534E}" destId="{BDCFCB75-1B87-374C-AA38-100829969329}" srcOrd="0" destOrd="0" presId="urn:microsoft.com/office/officeart/2005/8/layout/lProcess2"/>
    <dgm:cxn modelId="{C3E3260A-EE6B-BF41-9FC4-2743E143D8A5}" type="presParOf" srcId="{BDCFCB75-1B87-374C-AA38-100829969329}" destId="{68994EA4-E602-174B-80B9-B750B8925BAA}" srcOrd="0" destOrd="0" presId="urn:microsoft.com/office/officeart/2005/8/layout/lProcess2"/>
    <dgm:cxn modelId="{59B188B5-0BDE-BC40-8596-82ED16FC1AE6}" type="presParOf" srcId="{BDCFCB75-1B87-374C-AA38-100829969329}" destId="{A7955950-1062-B24F-8950-95F335943DD7}" srcOrd="1" destOrd="0" presId="urn:microsoft.com/office/officeart/2005/8/layout/lProcess2"/>
    <dgm:cxn modelId="{1A3CFECE-E711-9249-80FB-2E1DFB4557D0}" type="presParOf" srcId="{BDCFCB75-1B87-374C-AA38-100829969329}" destId="{8ED2FE29-B926-1346-B820-8C27A635D2A1}" srcOrd="2" destOrd="0" presId="urn:microsoft.com/office/officeart/2005/8/layout/lProcess2"/>
    <dgm:cxn modelId="{2E42FD35-662C-774A-9EF4-D854E5EB69E2}" type="presParOf" srcId="{BDCFCB75-1B87-374C-AA38-100829969329}" destId="{223C4E0B-A001-3448-8987-AF4438019E82}" srcOrd="3" destOrd="0" presId="urn:microsoft.com/office/officeart/2005/8/layout/lProcess2"/>
    <dgm:cxn modelId="{D7D0C3F8-F633-594D-B406-00B583C720CB}" type="presParOf" srcId="{BDCFCB75-1B87-374C-AA38-100829969329}" destId="{FC07DF38-8D61-FC49-A9C3-3307F3E1C9E9}" srcOrd="4" destOrd="0" presId="urn:microsoft.com/office/officeart/2005/8/layout/lProcess2"/>
    <dgm:cxn modelId="{4911B206-EB7A-DA41-8552-2A54CF7AF840}" type="presParOf" srcId="{BDCFCB75-1B87-374C-AA38-100829969329}" destId="{4C9905BF-94B3-5E43-B238-2A484EDBE6EF}" srcOrd="5" destOrd="0" presId="urn:microsoft.com/office/officeart/2005/8/layout/lProcess2"/>
    <dgm:cxn modelId="{42FE3FC7-2CBF-8E43-ACB4-5D413CDACEF7}" type="presParOf" srcId="{BDCFCB75-1B87-374C-AA38-100829969329}" destId="{CDF9C9DF-476D-1C44-AFCC-CBEB579B4019}"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23D5C-F984-2B4B-83BD-AC4CACEDAE7E}">
      <dsp:nvSpPr>
        <dsp:cNvPr id="0" name=""/>
        <dsp:cNvSpPr/>
      </dsp:nvSpPr>
      <dsp:spPr>
        <a:xfrm>
          <a:off x="1004" y="0"/>
          <a:ext cx="2611933" cy="452596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 8</a:t>
          </a:r>
          <a:r>
            <a:rPr lang="en-US" sz="2700" kern="1200" baseline="30000" dirty="0"/>
            <a:t>th</a:t>
          </a:r>
          <a:r>
            <a:rPr lang="en-US" sz="2700" kern="1200" dirty="0"/>
            <a:t> Language Arts ELA Level 1,2 or 3</a:t>
          </a:r>
        </a:p>
      </dsp:txBody>
      <dsp:txXfrm>
        <a:off x="1004" y="0"/>
        <a:ext cx="2611933" cy="1357788"/>
      </dsp:txXfrm>
    </dsp:sp>
    <dsp:sp modelId="{4259C7D6-D213-254A-AB6E-379DF67C279A}">
      <dsp:nvSpPr>
        <dsp:cNvPr id="0" name=""/>
        <dsp:cNvSpPr/>
      </dsp:nvSpPr>
      <dsp:spPr>
        <a:xfrm>
          <a:off x="262197" y="1357899"/>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9</a:t>
          </a:r>
          <a:r>
            <a:rPr lang="en-US" sz="1600" kern="1200" baseline="30000" dirty="0"/>
            <a:t>th</a:t>
          </a:r>
          <a:r>
            <a:rPr lang="en-US" sz="1600" kern="1200" dirty="0"/>
            <a:t> English 1</a:t>
          </a:r>
        </a:p>
      </dsp:txBody>
      <dsp:txXfrm>
        <a:off x="281508" y="1377210"/>
        <a:ext cx="2050924" cy="620714"/>
      </dsp:txXfrm>
    </dsp:sp>
    <dsp:sp modelId="{E66563E6-B71A-CB45-B84B-93C94E050937}">
      <dsp:nvSpPr>
        <dsp:cNvPr id="0" name=""/>
        <dsp:cNvSpPr/>
      </dsp:nvSpPr>
      <dsp:spPr>
        <a:xfrm>
          <a:off x="262197" y="2118672"/>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10</a:t>
          </a:r>
          <a:r>
            <a:rPr lang="en-US" sz="1600" kern="1200" baseline="30000" dirty="0"/>
            <a:t>th</a:t>
          </a:r>
          <a:r>
            <a:rPr lang="en-US" sz="1600" kern="1200" dirty="0"/>
            <a:t> English II</a:t>
          </a:r>
        </a:p>
      </dsp:txBody>
      <dsp:txXfrm>
        <a:off x="281508" y="2137983"/>
        <a:ext cx="2050924" cy="620714"/>
      </dsp:txXfrm>
    </dsp:sp>
    <dsp:sp modelId="{58D6DF5E-B32B-444B-8EDC-E5979A9F6F05}">
      <dsp:nvSpPr>
        <dsp:cNvPr id="0" name=""/>
        <dsp:cNvSpPr/>
      </dsp:nvSpPr>
      <dsp:spPr>
        <a:xfrm>
          <a:off x="262197" y="2879445"/>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11</a:t>
          </a:r>
          <a:r>
            <a:rPr lang="en-US" sz="1600" kern="1200" baseline="30000" dirty="0"/>
            <a:t>th</a:t>
          </a:r>
          <a:r>
            <a:rPr lang="en-US" sz="1600" kern="1200" dirty="0"/>
            <a:t> English III</a:t>
          </a:r>
        </a:p>
      </dsp:txBody>
      <dsp:txXfrm>
        <a:off x="281508" y="2898756"/>
        <a:ext cx="2050924" cy="620714"/>
      </dsp:txXfrm>
    </dsp:sp>
    <dsp:sp modelId="{7E320512-B1DD-C54A-9588-E791F73646B0}">
      <dsp:nvSpPr>
        <dsp:cNvPr id="0" name=""/>
        <dsp:cNvSpPr/>
      </dsp:nvSpPr>
      <dsp:spPr>
        <a:xfrm>
          <a:off x="262197" y="3640217"/>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12</a:t>
          </a:r>
          <a:r>
            <a:rPr lang="en-US" sz="1600" kern="1200" baseline="30000" dirty="0"/>
            <a:t>th</a:t>
          </a:r>
          <a:r>
            <a:rPr lang="en-US" sz="1600" kern="1200" dirty="0"/>
            <a:t> English IV</a:t>
          </a:r>
        </a:p>
      </dsp:txBody>
      <dsp:txXfrm>
        <a:off x="281508" y="3659528"/>
        <a:ext cx="2050924" cy="620714"/>
      </dsp:txXfrm>
    </dsp:sp>
    <dsp:sp modelId="{DD165A5C-3605-BE43-992D-D6F9C3249D6C}">
      <dsp:nvSpPr>
        <dsp:cNvPr id="0" name=""/>
        <dsp:cNvSpPr/>
      </dsp:nvSpPr>
      <dsp:spPr>
        <a:xfrm>
          <a:off x="2808833" y="0"/>
          <a:ext cx="2611933" cy="452596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 8</a:t>
          </a:r>
          <a:r>
            <a:rPr lang="en-US" sz="2700" kern="1200" baseline="30000" dirty="0"/>
            <a:t>th</a:t>
          </a:r>
          <a:r>
            <a:rPr lang="en-US" sz="2700" kern="1200" dirty="0"/>
            <a:t>  Language Arts Adv ELA Level 3, 4 or 5</a:t>
          </a:r>
        </a:p>
      </dsp:txBody>
      <dsp:txXfrm>
        <a:off x="2808833" y="0"/>
        <a:ext cx="2611933" cy="1357788"/>
      </dsp:txXfrm>
    </dsp:sp>
    <dsp:sp modelId="{6EE692FA-59EE-594F-B8FA-F6A337CB460E}">
      <dsp:nvSpPr>
        <dsp:cNvPr id="0" name=""/>
        <dsp:cNvSpPr/>
      </dsp:nvSpPr>
      <dsp:spPr>
        <a:xfrm>
          <a:off x="3070026" y="1357899"/>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9</a:t>
          </a:r>
          <a:r>
            <a:rPr lang="en-US" sz="1600" kern="1200" baseline="30000" dirty="0"/>
            <a:t>th</a:t>
          </a:r>
          <a:r>
            <a:rPr lang="en-US" sz="1600" kern="1200" dirty="0"/>
            <a:t> English 1 Honors</a:t>
          </a:r>
        </a:p>
      </dsp:txBody>
      <dsp:txXfrm>
        <a:off x="3089337" y="1377210"/>
        <a:ext cx="2050924" cy="620714"/>
      </dsp:txXfrm>
    </dsp:sp>
    <dsp:sp modelId="{EFADD004-64C6-6D4A-AB52-306A0C2F290D}">
      <dsp:nvSpPr>
        <dsp:cNvPr id="0" name=""/>
        <dsp:cNvSpPr/>
      </dsp:nvSpPr>
      <dsp:spPr>
        <a:xfrm>
          <a:off x="3070026" y="2118672"/>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10</a:t>
          </a:r>
          <a:r>
            <a:rPr lang="en-US" sz="1600" kern="1200" baseline="30000" dirty="0"/>
            <a:t>th</a:t>
          </a:r>
          <a:r>
            <a:rPr lang="en-US" sz="1600" kern="1200" dirty="0"/>
            <a:t> English II Honors</a:t>
          </a:r>
        </a:p>
      </dsp:txBody>
      <dsp:txXfrm>
        <a:off x="3089337" y="2137983"/>
        <a:ext cx="2050924" cy="620714"/>
      </dsp:txXfrm>
    </dsp:sp>
    <dsp:sp modelId="{CF0955C7-4383-E04C-B6B7-91CEAA9FCBBC}">
      <dsp:nvSpPr>
        <dsp:cNvPr id="0" name=""/>
        <dsp:cNvSpPr/>
      </dsp:nvSpPr>
      <dsp:spPr>
        <a:xfrm>
          <a:off x="3070026" y="2879445"/>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11</a:t>
          </a:r>
          <a:r>
            <a:rPr lang="en-US" sz="1600" kern="1200" baseline="30000" dirty="0"/>
            <a:t>th</a:t>
          </a:r>
          <a:r>
            <a:rPr lang="en-US" sz="1600" kern="1200" dirty="0"/>
            <a:t> English III Honors</a:t>
          </a:r>
        </a:p>
      </dsp:txBody>
      <dsp:txXfrm>
        <a:off x="3089337" y="2898756"/>
        <a:ext cx="2050924" cy="620714"/>
      </dsp:txXfrm>
    </dsp:sp>
    <dsp:sp modelId="{0F1C1D1D-72AE-D847-8560-279EFFF56BB0}">
      <dsp:nvSpPr>
        <dsp:cNvPr id="0" name=""/>
        <dsp:cNvSpPr/>
      </dsp:nvSpPr>
      <dsp:spPr>
        <a:xfrm>
          <a:off x="3070026" y="3640217"/>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12</a:t>
          </a:r>
          <a:r>
            <a:rPr lang="en-US" sz="1600" kern="1200" baseline="30000" dirty="0"/>
            <a:t>th</a:t>
          </a:r>
          <a:r>
            <a:rPr lang="en-US" sz="1600" kern="1200" dirty="0"/>
            <a:t> English IV Honors</a:t>
          </a:r>
        </a:p>
      </dsp:txBody>
      <dsp:txXfrm>
        <a:off x="3089337" y="3659528"/>
        <a:ext cx="2050924" cy="620714"/>
      </dsp:txXfrm>
    </dsp:sp>
    <dsp:sp modelId="{624D2AFF-8679-5347-B866-CA1AF45839AD}">
      <dsp:nvSpPr>
        <dsp:cNvPr id="0" name=""/>
        <dsp:cNvSpPr/>
      </dsp:nvSpPr>
      <dsp:spPr>
        <a:xfrm>
          <a:off x="5616661" y="0"/>
          <a:ext cx="2611933" cy="452596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8</a:t>
          </a:r>
          <a:r>
            <a:rPr lang="en-US" sz="2700" kern="1200" baseline="30000" dirty="0"/>
            <a:t>th</a:t>
          </a:r>
          <a:r>
            <a:rPr lang="en-US" sz="2700" kern="1200" dirty="0"/>
            <a:t>  Language Arts Adv ELA Level 4 or 5</a:t>
          </a:r>
        </a:p>
      </dsp:txBody>
      <dsp:txXfrm>
        <a:off x="5616661" y="0"/>
        <a:ext cx="2611933" cy="1357788"/>
      </dsp:txXfrm>
    </dsp:sp>
    <dsp:sp modelId="{07CDF5E2-F279-DE42-9FBF-48A55A1A8A15}">
      <dsp:nvSpPr>
        <dsp:cNvPr id="0" name=""/>
        <dsp:cNvSpPr/>
      </dsp:nvSpPr>
      <dsp:spPr>
        <a:xfrm>
          <a:off x="5877855" y="1357899"/>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9</a:t>
          </a:r>
          <a:r>
            <a:rPr lang="en-US" sz="1600" kern="1200" baseline="30000" dirty="0"/>
            <a:t>th</a:t>
          </a:r>
          <a:r>
            <a:rPr lang="en-US" sz="1600" kern="1200" dirty="0"/>
            <a:t> English 1 Honors</a:t>
          </a:r>
        </a:p>
      </dsp:txBody>
      <dsp:txXfrm>
        <a:off x="5897166" y="1377210"/>
        <a:ext cx="2050924" cy="620714"/>
      </dsp:txXfrm>
    </dsp:sp>
    <dsp:sp modelId="{3CCDCB85-8E42-3342-8785-43529689C4DD}">
      <dsp:nvSpPr>
        <dsp:cNvPr id="0" name=""/>
        <dsp:cNvSpPr/>
      </dsp:nvSpPr>
      <dsp:spPr>
        <a:xfrm>
          <a:off x="5877855" y="2118672"/>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10</a:t>
          </a:r>
          <a:r>
            <a:rPr lang="en-US" sz="1600" kern="1200" baseline="30000" dirty="0"/>
            <a:t>th</a:t>
          </a:r>
          <a:r>
            <a:rPr lang="en-US" sz="1600" kern="1200" dirty="0"/>
            <a:t> English II Honors</a:t>
          </a:r>
        </a:p>
      </dsp:txBody>
      <dsp:txXfrm>
        <a:off x="5897166" y="2137983"/>
        <a:ext cx="2050924" cy="620714"/>
      </dsp:txXfrm>
    </dsp:sp>
    <dsp:sp modelId="{2C5F7743-B8D9-D546-A8EA-3A544071163D}">
      <dsp:nvSpPr>
        <dsp:cNvPr id="0" name=""/>
        <dsp:cNvSpPr/>
      </dsp:nvSpPr>
      <dsp:spPr>
        <a:xfrm>
          <a:off x="5877855" y="2879445"/>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AP Language or Dual Enrollment 1101/1102</a:t>
          </a:r>
        </a:p>
      </dsp:txBody>
      <dsp:txXfrm>
        <a:off x="5897166" y="2898756"/>
        <a:ext cx="2050924" cy="620714"/>
      </dsp:txXfrm>
    </dsp:sp>
    <dsp:sp modelId="{59C3C82B-5454-CF44-AC1C-3BB5ABC31B48}">
      <dsp:nvSpPr>
        <dsp:cNvPr id="0" name=""/>
        <dsp:cNvSpPr/>
      </dsp:nvSpPr>
      <dsp:spPr>
        <a:xfrm>
          <a:off x="5877855" y="3640217"/>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AP Literature or Dual Enrollment elective</a:t>
          </a:r>
        </a:p>
      </dsp:txBody>
      <dsp:txXfrm>
        <a:off x="5897166" y="3659528"/>
        <a:ext cx="2050924" cy="6207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3B852-8E48-0F4C-A09D-D42D7A94B23A}">
      <dsp:nvSpPr>
        <dsp:cNvPr id="0" name=""/>
        <dsp:cNvSpPr/>
      </dsp:nvSpPr>
      <dsp:spPr>
        <a:xfrm>
          <a:off x="267" y="660622"/>
          <a:ext cx="3096638" cy="106084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8</a:t>
          </a:r>
          <a:r>
            <a:rPr lang="en-US" sz="2000" kern="1200" baseline="30000" dirty="0"/>
            <a:t>th</a:t>
          </a:r>
          <a:r>
            <a:rPr lang="en-US" sz="2000" kern="1200" dirty="0"/>
            <a:t> Grade US History</a:t>
          </a:r>
        </a:p>
      </dsp:txBody>
      <dsp:txXfrm>
        <a:off x="267" y="660622"/>
        <a:ext cx="3096638" cy="1060846"/>
      </dsp:txXfrm>
    </dsp:sp>
    <dsp:sp modelId="{1444EB89-7264-2940-824B-B77AE232B5C8}">
      <dsp:nvSpPr>
        <dsp:cNvPr id="0" name=""/>
        <dsp:cNvSpPr/>
      </dsp:nvSpPr>
      <dsp:spPr>
        <a:xfrm>
          <a:off x="14562" y="1721469"/>
          <a:ext cx="3068048" cy="2944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9</a:t>
          </a:r>
          <a:r>
            <a:rPr lang="en-US" sz="2000" kern="1200" baseline="30000" dirty="0"/>
            <a:t>th </a:t>
          </a:r>
          <a:r>
            <a:rPr lang="en-US" sz="2000" kern="1200" dirty="0"/>
            <a:t> No required course</a:t>
          </a:r>
        </a:p>
        <a:p>
          <a:pPr marL="228600" lvl="1" indent="-228600" algn="l" defTabSz="889000">
            <a:lnSpc>
              <a:spcPct val="90000"/>
            </a:lnSpc>
            <a:spcBef>
              <a:spcPct val="0"/>
            </a:spcBef>
            <a:spcAft>
              <a:spcPct val="15000"/>
            </a:spcAft>
            <a:buChar char="•"/>
          </a:pPr>
          <a:r>
            <a:rPr lang="en-US" sz="2000" kern="1200" dirty="0"/>
            <a:t>10</a:t>
          </a:r>
          <a:r>
            <a:rPr lang="en-US" sz="2000" kern="1200" baseline="30000" dirty="0"/>
            <a:t>th</a:t>
          </a:r>
          <a:r>
            <a:rPr lang="en-US" sz="2000" kern="1200" dirty="0"/>
            <a:t> World History or World History Honors</a:t>
          </a:r>
        </a:p>
        <a:p>
          <a:pPr marL="228600" lvl="1" indent="-228600" algn="l" defTabSz="889000">
            <a:lnSpc>
              <a:spcPct val="90000"/>
            </a:lnSpc>
            <a:spcBef>
              <a:spcPct val="0"/>
            </a:spcBef>
            <a:spcAft>
              <a:spcPct val="15000"/>
            </a:spcAft>
            <a:buChar char="•"/>
          </a:pPr>
          <a:r>
            <a:rPr lang="en-US" sz="2000" kern="1200" dirty="0"/>
            <a:t>11</a:t>
          </a:r>
          <a:r>
            <a:rPr lang="en-US" sz="2000" kern="1200" baseline="30000" dirty="0"/>
            <a:t>th</a:t>
          </a:r>
          <a:r>
            <a:rPr lang="en-US" sz="2000" kern="1200" dirty="0"/>
            <a:t> US History or US History Honors </a:t>
          </a:r>
        </a:p>
        <a:p>
          <a:pPr marL="228600" lvl="1" indent="-228600" algn="l" defTabSz="889000">
            <a:lnSpc>
              <a:spcPct val="90000"/>
            </a:lnSpc>
            <a:spcBef>
              <a:spcPct val="0"/>
            </a:spcBef>
            <a:spcAft>
              <a:spcPct val="15000"/>
            </a:spcAft>
            <a:buChar char="•"/>
          </a:pPr>
          <a:r>
            <a:rPr lang="en-US" sz="2000" kern="1200" dirty="0"/>
            <a:t>12</a:t>
          </a:r>
          <a:r>
            <a:rPr lang="en-US" sz="2000" kern="1200" baseline="30000" dirty="0"/>
            <a:t>th</a:t>
          </a:r>
          <a:r>
            <a:rPr lang="en-US" sz="2000" kern="1200" dirty="0"/>
            <a:t> Econ/Gov or Econ/Gov Honors</a:t>
          </a:r>
        </a:p>
      </dsp:txBody>
      <dsp:txXfrm>
        <a:off x="14562" y="1721469"/>
        <a:ext cx="3068048" cy="2944012"/>
      </dsp:txXfrm>
    </dsp:sp>
    <dsp:sp modelId="{ED5D6A65-ADC6-EE46-BEBC-CA610F938675}">
      <dsp:nvSpPr>
        <dsp:cNvPr id="0" name=""/>
        <dsp:cNvSpPr/>
      </dsp:nvSpPr>
      <dsp:spPr>
        <a:xfrm>
          <a:off x="3468201" y="660622"/>
          <a:ext cx="2652116" cy="106084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8</a:t>
          </a:r>
          <a:r>
            <a:rPr lang="en-US" sz="2000" kern="1200" baseline="30000" dirty="0"/>
            <a:t>th</a:t>
          </a:r>
          <a:r>
            <a:rPr lang="en-US" sz="2000" kern="1200" dirty="0"/>
            <a:t> Adv U.S History</a:t>
          </a:r>
          <a:endParaRPr lang="en-US" kern="1200" dirty="0"/>
        </a:p>
      </dsp:txBody>
      <dsp:txXfrm>
        <a:off x="3468201" y="660622"/>
        <a:ext cx="2652116" cy="1060846"/>
      </dsp:txXfrm>
    </dsp:sp>
    <dsp:sp modelId="{B8CFC0B1-A472-0048-9C65-816DD969E7DB}">
      <dsp:nvSpPr>
        <dsp:cNvPr id="0" name=""/>
        <dsp:cNvSpPr/>
      </dsp:nvSpPr>
      <dsp:spPr>
        <a:xfrm>
          <a:off x="3468201" y="1721469"/>
          <a:ext cx="2652116" cy="2944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 9</a:t>
          </a:r>
          <a:r>
            <a:rPr lang="en-US" sz="2000" kern="1200" baseline="30000" dirty="0"/>
            <a:t>th</a:t>
          </a:r>
          <a:r>
            <a:rPr lang="en-US" sz="2000" kern="1200" dirty="0"/>
            <a:t> World History Honors</a:t>
          </a:r>
        </a:p>
        <a:p>
          <a:pPr marL="228600" lvl="1" indent="-228600" algn="l" defTabSz="889000">
            <a:lnSpc>
              <a:spcPct val="90000"/>
            </a:lnSpc>
            <a:spcBef>
              <a:spcPct val="0"/>
            </a:spcBef>
            <a:spcAft>
              <a:spcPct val="15000"/>
            </a:spcAft>
            <a:buChar char="•"/>
          </a:pPr>
          <a:r>
            <a:rPr lang="en-US" sz="2000" kern="1200" dirty="0"/>
            <a:t>10</a:t>
          </a:r>
          <a:r>
            <a:rPr lang="en-US" sz="2000" kern="1200" baseline="30000" dirty="0"/>
            <a:t>th</a:t>
          </a:r>
          <a:r>
            <a:rPr lang="en-US" sz="2000" kern="1200" dirty="0"/>
            <a:t>  A.P. Human Geography (elective)</a:t>
          </a:r>
        </a:p>
        <a:p>
          <a:pPr marL="228600" lvl="1" indent="-228600" algn="l" defTabSz="889000">
            <a:lnSpc>
              <a:spcPct val="90000"/>
            </a:lnSpc>
            <a:spcBef>
              <a:spcPct val="0"/>
            </a:spcBef>
            <a:spcAft>
              <a:spcPct val="15000"/>
            </a:spcAft>
            <a:buChar char="•"/>
          </a:pPr>
          <a:r>
            <a:rPr lang="en-US" sz="2000" kern="1200" dirty="0"/>
            <a:t>11</a:t>
          </a:r>
          <a:r>
            <a:rPr lang="en-US" sz="2000" kern="1200" baseline="30000" dirty="0"/>
            <a:t>th </a:t>
          </a:r>
          <a:r>
            <a:rPr lang="en-US" sz="2000" kern="1200" dirty="0"/>
            <a:t>AP U.S. History</a:t>
          </a:r>
        </a:p>
        <a:p>
          <a:pPr marL="228600" lvl="1" indent="-228600" algn="l" defTabSz="889000">
            <a:lnSpc>
              <a:spcPct val="90000"/>
            </a:lnSpc>
            <a:spcBef>
              <a:spcPct val="0"/>
            </a:spcBef>
            <a:spcAft>
              <a:spcPct val="15000"/>
            </a:spcAft>
            <a:buChar char="•"/>
          </a:pPr>
          <a:r>
            <a:rPr lang="en-US" sz="2000" kern="1200" dirty="0"/>
            <a:t>12</a:t>
          </a:r>
          <a:r>
            <a:rPr lang="en-US" sz="2000" kern="1200" baseline="30000" dirty="0"/>
            <a:t>th</a:t>
          </a:r>
          <a:r>
            <a:rPr lang="en-US" sz="2000" kern="1200" dirty="0"/>
            <a:t> AP Government AP Macro Economics </a:t>
          </a:r>
        </a:p>
      </dsp:txBody>
      <dsp:txXfrm>
        <a:off x="3468201" y="1721469"/>
        <a:ext cx="2652116" cy="2944012"/>
      </dsp:txXfrm>
    </dsp:sp>
    <dsp:sp modelId="{D7AB7244-EF62-2240-AAA7-791507E1A836}">
      <dsp:nvSpPr>
        <dsp:cNvPr id="0" name=""/>
        <dsp:cNvSpPr/>
      </dsp:nvSpPr>
      <dsp:spPr>
        <a:xfrm>
          <a:off x="6491614" y="660622"/>
          <a:ext cx="2652116" cy="106084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8</a:t>
          </a:r>
          <a:r>
            <a:rPr lang="en-US" sz="2000" kern="1200" baseline="30000" dirty="0"/>
            <a:t>th</a:t>
          </a:r>
          <a:r>
            <a:rPr lang="en-US" sz="2000" kern="1200" dirty="0"/>
            <a:t> Adv U.S History</a:t>
          </a:r>
          <a:endParaRPr lang="en-US" kern="1200" dirty="0"/>
        </a:p>
      </dsp:txBody>
      <dsp:txXfrm>
        <a:off x="6491614" y="660622"/>
        <a:ext cx="2652116" cy="1060846"/>
      </dsp:txXfrm>
    </dsp:sp>
    <dsp:sp modelId="{AB29F77E-0933-B242-9C01-510D9AEDEF25}">
      <dsp:nvSpPr>
        <dsp:cNvPr id="0" name=""/>
        <dsp:cNvSpPr/>
      </dsp:nvSpPr>
      <dsp:spPr>
        <a:xfrm>
          <a:off x="6491614" y="1721469"/>
          <a:ext cx="2652116" cy="2944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9</a:t>
          </a:r>
          <a:r>
            <a:rPr lang="en-US" sz="2000" kern="1200" baseline="30000" dirty="0"/>
            <a:t>th</a:t>
          </a:r>
          <a:r>
            <a:rPr lang="en-US" sz="2000" kern="1200" dirty="0"/>
            <a:t> AP Human Geography or AP World History  </a:t>
          </a:r>
        </a:p>
        <a:p>
          <a:pPr marL="228600" lvl="1" indent="-228600" algn="l" defTabSz="889000">
            <a:lnSpc>
              <a:spcPct val="90000"/>
            </a:lnSpc>
            <a:spcBef>
              <a:spcPct val="0"/>
            </a:spcBef>
            <a:spcAft>
              <a:spcPct val="15000"/>
            </a:spcAft>
            <a:buChar char="•"/>
          </a:pPr>
          <a:r>
            <a:rPr lang="en-US" sz="2000" kern="1200" dirty="0"/>
            <a:t>10</a:t>
          </a:r>
          <a:r>
            <a:rPr lang="en-US" sz="2000" kern="1200" baseline="30000" dirty="0"/>
            <a:t>th</a:t>
          </a:r>
          <a:r>
            <a:rPr lang="en-US" sz="2000" kern="1200" dirty="0"/>
            <a:t> AP World History</a:t>
          </a:r>
        </a:p>
        <a:p>
          <a:pPr marL="228600" lvl="1" indent="-228600" algn="l" defTabSz="889000">
            <a:lnSpc>
              <a:spcPct val="90000"/>
            </a:lnSpc>
            <a:spcBef>
              <a:spcPct val="0"/>
            </a:spcBef>
            <a:spcAft>
              <a:spcPct val="15000"/>
            </a:spcAft>
            <a:buChar char="•"/>
          </a:pPr>
          <a:r>
            <a:rPr lang="en-US" sz="2000" kern="1200" baseline="0" dirty="0"/>
            <a:t>11</a:t>
          </a:r>
          <a:r>
            <a:rPr lang="en-US" sz="2000" kern="1200" baseline="30000" dirty="0"/>
            <a:t>th</a:t>
          </a:r>
          <a:r>
            <a:rPr lang="en-US" sz="2000" kern="1200" baseline="0" dirty="0"/>
            <a:t> AP US History</a:t>
          </a:r>
          <a:endParaRPr lang="en-US" sz="2000" kern="1200" dirty="0"/>
        </a:p>
        <a:p>
          <a:pPr marL="228600" lvl="1" indent="-228600" algn="l" defTabSz="889000">
            <a:lnSpc>
              <a:spcPct val="90000"/>
            </a:lnSpc>
            <a:spcBef>
              <a:spcPct val="0"/>
            </a:spcBef>
            <a:spcAft>
              <a:spcPct val="15000"/>
            </a:spcAft>
            <a:buChar char="•"/>
          </a:pPr>
          <a:r>
            <a:rPr lang="en-US" sz="2000" kern="1200" baseline="0" dirty="0"/>
            <a:t>12</a:t>
          </a:r>
          <a:r>
            <a:rPr lang="en-US" sz="2000" kern="1200" baseline="30000" dirty="0"/>
            <a:t>th</a:t>
          </a:r>
          <a:r>
            <a:rPr lang="en-US" sz="2000" kern="1200" baseline="0" dirty="0"/>
            <a:t> AP Government and AP Macro Economics</a:t>
          </a:r>
          <a:endParaRPr lang="en-US" sz="2000" kern="1200" dirty="0"/>
        </a:p>
      </dsp:txBody>
      <dsp:txXfrm>
        <a:off x="6491614" y="1721469"/>
        <a:ext cx="2652116" cy="2944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21AF3-BC47-DF40-BD02-38AC68127DBE}">
      <dsp:nvSpPr>
        <dsp:cNvPr id="0" name=""/>
        <dsp:cNvSpPr/>
      </dsp:nvSpPr>
      <dsp:spPr>
        <a:xfrm>
          <a:off x="3931" y="163487"/>
          <a:ext cx="1992866" cy="123938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8th Mathematics with level 1, 2 or 3 on FSA Math</a:t>
          </a:r>
        </a:p>
      </dsp:txBody>
      <dsp:txXfrm>
        <a:off x="40231" y="199787"/>
        <a:ext cx="1920266" cy="1166788"/>
      </dsp:txXfrm>
    </dsp:sp>
    <dsp:sp modelId="{351A7A94-0914-0E49-96E3-0F4D8834EEE4}">
      <dsp:nvSpPr>
        <dsp:cNvPr id="0" name=""/>
        <dsp:cNvSpPr/>
      </dsp:nvSpPr>
      <dsp:spPr>
        <a:xfrm rot="5400000">
          <a:off x="956770" y="1446470"/>
          <a:ext cx="87187" cy="87187"/>
        </a:xfrm>
        <a:prstGeom prst="rightArrow">
          <a:avLst>
            <a:gd name="adj1" fmla="val 667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E31119E-DAF9-164C-8F13-8A9FAE338397}">
      <dsp:nvSpPr>
        <dsp:cNvPr id="0" name=""/>
        <dsp:cNvSpPr/>
      </dsp:nvSpPr>
      <dsp:spPr>
        <a:xfrm>
          <a:off x="3931" y="1577252"/>
          <a:ext cx="1992866" cy="49821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9</a:t>
          </a:r>
          <a:r>
            <a:rPr lang="en-US" sz="1400" kern="1200" baseline="30000" dirty="0"/>
            <a:t>th</a:t>
          </a:r>
          <a:r>
            <a:rPr lang="en-US" sz="1400" kern="1200" dirty="0"/>
            <a:t> Algebra 1</a:t>
          </a:r>
        </a:p>
      </dsp:txBody>
      <dsp:txXfrm>
        <a:off x="18523" y="1591844"/>
        <a:ext cx="1963682" cy="469032"/>
      </dsp:txXfrm>
    </dsp:sp>
    <dsp:sp modelId="{D608E8F1-0057-1D48-AC0E-60E77CF0AE1A}">
      <dsp:nvSpPr>
        <dsp:cNvPr id="0" name=""/>
        <dsp:cNvSpPr/>
      </dsp:nvSpPr>
      <dsp:spPr>
        <a:xfrm rot="5400000">
          <a:off x="956770" y="2119063"/>
          <a:ext cx="87187" cy="87187"/>
        </a:xfrm>
        <a:prstGeom prst="rightArrow">
          <a:avLst>
            <a:gd name="adj1" fmla="val 667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53CD2A4-F2F2-1044-A2DD-82EF116D8851}">
      <dsp:nvSpPr>
        <dsp:cNvPr id="0" name=""/>
        <dsp:cNvSpPr/>
      </dsp:nvSpPr>
      <dsp:spPr>
        <a:xfrm>
          <a:off x="3931" y="2249844"/>
          <a:ext cx="1992866" cy="49821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10</a:t>
          </a:r>
          <a:r>
            <a:rPr lang="en-US" sz="1400" kern="1200" baseline="30000" dirty="0"/>
            <a:t>th</a:t>
          </a:r>
          <a:r>
            <a:rPr lang="en-US" sz="1400" kern="1200" dirty="0"/>
            <a:t> Liberal Arts I</a:t>
          </a:r>
        </a:p>
      </dsp:txBody>
      <dsp:txXfrm>
        <a:off x="18523" y="2264436"/>
        <a:ext cx="1963682" cy="469032"/>
      </dsp:txXfrm>
    </dsp:sp>
    <dsp:sp modelId="{B9F05011-17B1-A84A-9C5E-F69683BCAA9D}">
      <dsp:nvSpPr>
        <dsp:cNvPr id="0" name=""/>
        <dsp:cNvSpPr/>
      </dsp:nvSpPr>
      <dsp:spPr>
        <a:xfrm rot="5400000">
          <a:off x="956770" y="2791655"/>
          <a:ext cx="87187" cy="87187"/>
        </a:xfrm>
        <a:prstGeom prst="rightArrow">
          <a:avLst>
            <a:gd name="adj1" fmla="val 667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44192C-7017-104B-B894-15E153FADEE5}">
      <dsp:nvSpPr>
        <dsp:cNvPr id="0" name=""/>
        <dsp:cNvSpPr/>
      </dsp:nvSpPr>
      <dsp:spPr>
        <a:xfrm>
          <a:off x="3931" y="2922437"/>
          <a:ext cx="1992866" cy="70751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11</a:t>
          </a:r>
          <a:r>
            <a:rPr lang="en-US" sz="1400" kern="1200" baseline="30000" dirty="0"/>
            <a:t>th</a:t>
          </a:r>
          <a:r>
            <a:rPr lang="en-US" sz="1400" kern="1200" dirty="0"/>
            <a:t> Geometry</a:t>
          </a:r>
        </a:p>
      </dsp:txBody>
      <dsp:txXfrm>
        <a:off x="24653" y="2943159"/>
        <a:ext cx="1951422" cy="666073"/>
      </dsp:txXfrm>
    </dsp:sp>
    <dsp:sp modelId="{B5B66D19-B958-4B47-8294-B4521C3F70A8}">
      <dsp:nvSpPr>
        <dsp:cNvPr id="0" name=""/>
        <dsp:cNvSpPr/>
      </dsp:nvSpPr>
      <dsp:spPr>
        <a:xfrm rot="5400000">
          <a:off x="956770" y="3673549"/>
          <a:ext cx="87187" cy="87187"/>
        </a:xfrm>
        <a:prstGeom prst="rightArrow">
          <a:avLst>
            <a:gd name="adj1" fmla="val 667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B2A049D-6849-AF48-99C4-15B492E01C07}">
      <dsp:nvSpPr>
        <dsp:cNvPr id="0" name=""/>
        <dsp:cNvSpPr/>
      </dsp:nvSpPr>
      <dsp:spPr>
        <a:xfrm>
          <a:off x="3931" y="3804330"/>
          <a:ext cx="1992866" cy="83230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12</a:t>
          </a:r>
          <a:r>
            <a:rPr lang="en-US" sz="1400" kern="1200" baseline="30000" dirty="0"/>
            <a:t>th</a:t>
          </a:r>
          <a:r>
            <a:rPr lang="en-US" sz="1400" kern="1200" dirty="0"/>
            <a:t> Math for College Readiness</a:t>
          </a:r>
        </a:p>
      </dsp:txBody>
      <dsp:txXfrm>
        <a:off x="28308" y="3828707"/>
        <a:ext cx="1944112" cy="783546"/>
      </dsp:txXfrm>
    </dsp:sp>
    <dsp:sp modelId="{6DDC4B30-E1F6-9642-A750-FCABC22A3A4F}">
      <dsp:nvSpPr>
        <dsp:cNvPr id="0" name=""/>
        <dsp:cNvSpPr/>
      </dsp:nvSpPr>
      <dsp:spPr>
        <a:xfrm>
          <a:off x="2275799" y="163487"/>
          <a:ext cx="1992866" cy="123938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8th Mathematics- level 4 or 5 on FSA Math </a:t>
          </a:r>
        </a:p>
      </dsp:txBody>
      <dsp:txXfrm>
        <a:off x="2312099" y="199787"/>
        <a:ext cx="1920266" cy="1166788"/>
      </dsp:txXfrm>
    </dsp:sp>
    <dsp:sp modelId="{4EFB357D-79C4-FA4F-A2EE-B415D484CFF6}">
      <dsp:nvSpPr>
        <dsp:cNvPr id="0" name=""/>
        <dsp:cNvSpPr/>
      </dsp:nvSpPr>
      <dsp:spPr>
        <a:xfrm rot="5400000">
          <a:off x="3228638" y="1446470"/>
          <a:ext cx="87187" cy="87187"/>
        </a:xfrm>
        <a:prstGeom prst="rightArrow">
          <a:avLst>
            <a:gd name="adj1" fmla="val 667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5BA27A0-887D-6A4F-B962-40B01B8ECD0B}">
      <dsp:nvSpPr>
        <dsp:cNvPr id="0" name=""/>
        <dsp:cNvSpPr/>
      </dsp:nvSpPr>
      <dsp:spPr>
        <a:xfrm>
          <a:off x="2275799" y="1577252"/>
          <a:ext cx="1992866" cy="49821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9</a:t>
          </a:r>
          <a:r>
            <a:rPr lang="en-US" sz="1400" kern="1200" baseline="30000" dirty="0"/>
            <a:t>th</a:t>
          </a:r>
          <a:r>
            <a:rPr lang="en-US" sz="1400" kern="1200" dirty="0"/>
            <a:t> Algebra 1 Honors</a:t>
          </a:r>
        </a:p>
      </dsp:txBody>
      <dsp:txXfrm>
        <a:off x="2290391" y="1591844"/>
        <a:ext cx="1963682" cy="469032"/>
      </dsp:txXfrm>
    </dsp:sp>
    <dsp:sp modelId="{D82FDE5E-CE3F-B642-BB49-89AE281E0A83}">
      <dsp:nvSpPr>
        <dsp:cNvPr id="0" name=""/>
        <dsp:cNvSpPr/>
      </dsp:nvSpPr>
      <dsp:spPr>
        <a:xfrm rot="5400000">
          <a:off x="3228638" y="2119063"/>
          <a:ext cx="87187" cy="87187"/>
        </a:xfrm>
        <a:prstGeom prst="rightArrow">
          <a:avLst>
            <a:gd name="adj1" fmla="val 667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026894B-60B7-C14A-8CCC-6F692A0D3EB9}">
      <dsp:nvSpPr>
        <dsp:cNvPr id="0" name=""/>
        <dsp:cNvSpPr/>
      </dsp:nvSpPr>
      <dsp:spPr>
        <a:xfrm>
          <a:off x="2275799" y="2249844"/>
          <a:ext cx="1992866" cy="49821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10</a:t>
          </a:r>
          <a:r>
            <a:rPr lang="en-US" sz="1400" kern="1200" baseline="30000" dirty="0"/>
            <a:t>th</a:t>
          </a:r>
          <a:r>
            <a:rPr lang="en-US" sz="1400" kern="1200" dirty="0"/>
            <a:t> Geometry Honors</a:t>
          </a:r>
        </a:p>
      </dsp:txBody>
      <dsp:txXfrm>
        <a:off x="2290391" y="2264436"/>
        <a:ext cx="1963682" cy="469032"/>
      </dsp:txXfrm>
    </dsp:sp>
    <dsp:sp modelId="{E45C65F1-ADFE-534B-9884-81024022F62E}">
      <dsp:nvSpPr>
        <dsp:cNvPr id="0" name=""/>
        <dsp:cNvSpPr/>
      </dsp:nvSpPr>
      <dsp:spPr>
        <a:xfrm rot="5400000">
          <a:off x="3228638" y="2791655"/>
          <a:ext cx="87187" cy="87187"/>
        </a:xfrm>
        <a:prstGeom prst="rightArrow">
          <a:avLst>
            <a:gd name="adj1" fmla="val 667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A52D865-6E20-2644-91E4-38BE262566DC}">
      <dsp:nvSpPr>
        <dsp:cNvPr id="0" name=""/>
        <dsp:cNvSpPr/>
      </dsp:nvSpPr>
      <dsp:spPr>
        <a:xfrm>
          <a:off x="2275799" y="2922437"/>
          <a:ext cx="1992866" cy="707517"/>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11</a:t>
          </a:r>
          <a:r>
            <a:rPr lang="en-US" sz="1400" kern="1200" baseline="30000" dirty="0"/>
            <a:t>th</a:t>
          </a:r>
          <a:r>
            <a:rPr lang="en-US" sz="1400" kern="1200" dirty="0"/>
            <a:t> Algebra II or Algebra II Honors</a:t>
          </a:r>
        </a:p>
      </dsp:txBody>
      <dsp:txXfrm>
        <a:off x="2296521" y="2943159"/>
        <a:ext cx="1951422" cy="666073"/>
      </dsp:txXfrm>
    </dsp:sp>
    <dsp:sp modelId="{46ED41FB-C2BF-284B-9EBD-F8748207EE29}">
      <dsp:nvSpPr>
        <dsp:cNvPr id="0" name=""/>
        <dsp:cNvSpPr/>
      </dsp:nvSpPr>
      <dsp:spPr>
        <a:xfrm rot="5400000">
          <a:off x="3228638" y="3673549"/>
          <a:ext cx="87187" cy="87187"/>
        </a:xfrm>
        <a:prstGeom prst="rightArrow">
          <a:avLst>
            <a:gd name="adj1" fmla="val 667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57D872-2EF2-1748-8C4F-B8885808C7AB}">
      <dsp:nvSpPr>
        <dsp:cNvPr id="0" name=""/>
        <dsp:cNvSpPr/>
      </dsp:nvSpPr>
      <dsp:spPr>
        <a:xfrm>
          <a:off x="2275799" y="3804330"/>
          <a:ext cx="1992866" cy="78065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12</a:t>
          </a:r>
          <a:r>
            <a:rPr lang="en-US" sz="1400" kern="1200" baseline="30000" dirty="0"/>
            <a:t>th</a:t>
          </a:r>
          <a:r>
            <a:rPr lang="en-US" sz="1400" kern="1200" dirty="0"/>
            <a:t> Advanced Math Topics, Prob &amp; Stat Honors, Pre-Calculus</a:t>
          </a:r>
        </a:p>
      </dsp:txBody>
      <dsp:txXfrm>
        <a:off x="2298663" y="3827194"/>
        <a:ext cx="1947138" cy="734922"/>
      </dsp:txXfrm>
    </dsp:sp>
    <dsp:sp modelId="{7ACE626D-44D4-1842-B59E-1A54FA4D081A}">
      <dsp:nvSpPr>
        <dsp:cNvPr id="0" name=""/>
        <dsp:cNvSpPr/>
      </dsp:nvSpPr>
      <dsp:spPr>
        <a:xfrm>
          <a:off x="4547667" y="163487"/>
          <a:ext cx="1992866" cy="120152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8</a:t>
          </a:r>
          <a:r>
            <a:rPr lang="en-US" sz="1400" kern="1200" baseline="30000" dirty="0"/>
            <a:t>th</a:t>
          </a:r>
          <a:r>
            <a:rPr lang="en-US" sz="1400" kern="1200" dirty="0"/>
            <a:t> Algebra 1 Honors</a:t>
          </a:r>
        </a:p>
      </dsp:txBody>
      <dsp:txXfrm>
        <a:off x="4582859" y="198679"/>
        <a:ext cx="1922482" cy="1131145"/>
      </dsp:txXfrm>
    </dsp:sp>
    <dsp:sp modelId="{B25689AE-D0D3-2D4D-8AB9-FEDEA27E8AEF}">
      <dsp:nvSpPr>
        <dsp:cNvPr id="0" name=""/>
        <dsp:cNvSpPr/>
      </dsp:nvSpPr>
      <dsp:spPr>
        <a:xfrm rot="5400000">
          <a:off x="5500507" y="1408611"/>
          <a:ext cx="87187" cy="87187"/>
        </a:xfrm>
        <a:prstGeom prst="rightArrow">
          <a:avLst>
            <a:gd name="adj1" fmla="val 667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06779F5-2742-A841-8F07-346F7F8216FA}">
      <dsp:nvSpPr>
        <dsp:cNvPr id="0" name=""/>
        <dsp:cNvSpPr/>
      </dsp:nvSpPr>
      <dsp:spPr>
        <a:xfrm>
          <a:off x="4547667" y="1539392"/>
          <a:ext cx="1992866" cy="49821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9</a:t>
          </a:r>
          <a:r>
            <a:rPr lang="en-US" sz="1400" kern="1200" baseline="30000" dirty="0"/>
            <a:t>th</a:t>
          </a:r>
          <a:r>
            <a:rPr lang="en-US" sz="1400" kern="1200" dirty="0"/>
            <a:t> Geometry Honors</a:t>
          </a:r>
        </a:p>
      </dsp:txBody>
      <dsp:txXfrm>
        <a:off x="4562259" y="1553984"/>
        <a:ext cx="1963682" cy="469032"/>
      </dsp:txXfrm>
    </dsp:sp>
    <dsp:sp modelId="{4AD089C0-3BA3-D94D-B779-2BB84E3F8FC8}">
      <dsp:nvSpPr>
        <dsp:cNvPr id="0" name=""/>
        <dsp:cNvSpPr/>
      </dsp:nvSpPr>
      <dsp:spPr>
        <a:xfrm rot="5400000">
          <a:off x="5500507" y="2081203"/>
          <a:ext cx="87187" cy="87187"/>
        </a:xfrm>
        <a:prstGeom prst="rightArrow">
          <a:avLst>
            <a:gd name="adj1" fmla="val 667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AF8F5B2-BF0A-384D-853C-60195F8409E2}">
      <dsp:nvSpPr>
        <dsp:cNvPr id="0" name=""/>
        <dsp:cNvSpPr/>
      </dsp:nvSpPr>
      <dsp:spPr>
        <a:xfrm>
          <a:off x="4547667" y="2211985"/>
          <a:ext cx="1992866" cy="49821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10</a:t>
          </a:r>
          <a:r>
            <a:rPr lang="en-US" sz="1400" kern="1200" baseline="30000" dirty="0"/>
            <a:t>th</a:t>
          </a:r>
          <a:r>
            <a:rPr lang="en-US" sz="1400" kern="1200" dirty="0"/>
            <a:t> Algebra II Honors</a:t>
          </a:r>
        </a:p>
      </dsp:txBody>
      <dsp:txXfrm>
        <a:off x="4562259" y="2226577"/>
        <a:ext cx="1963682" cy="469032"/>
      </dsp:txXfrm>
    </dsp:sp>
    <dsp:sp modelId="{A00A5576-97DD-FC45-9581-C6B722C42B8E}">
      <dsp:nvSpPr>
        <dsp:cNvPr id="0" name=""/>
        <dsp:cNvSpPr/>
      </dsp:nvSpPr>
      <dsp:spPr>
        <a:xfrm rot="5400000">
          <a:off x="5500507" y="2753796"/>
          <a:ext cx="87187" cy="87187"/>
        </a:xfrm>
        <a:prstGeom prst="rightArrow">
          <a:avLst>
            <a:gd name="adj1" fmla="val 667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C42468B-F488-E64C-A919-D40064911DAF}">
      <dsp:nvSpPr>
        <dsp:cNvPr id="0" name=""/>
        <dsp:cNvSpPr/>
      </dsp:nvSpPr>
      <dsp:spPr>
        <a:xfrm>
          <a:off x="4547667" y="2884578"/>
          <a:ext cx="1992866" cy="89766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11</a:t>
          </a:r>
          <a:r>
            <a:rPr lang="en-US" sz="1400" kern="1200" baseline="30000" dirty="0"/>
            <a:t>th</a:t>
          </a:r>
          <a:r>
            <a:rPr lang="en-US" sz="1400" kern="1200" dirty="0"/>
            <a:t> Advanced Math Topics, Prob &amp; Stat Honors, or Pre-Calculus </a:t>
          </a:r>
        </a:p>
      </dsp:txBody>
      <dsp:txXfrm>
        <a:off x="4573959" y="2910870"/>
        <a:ext cx="1940282" cy="845082"/>
      </dsp:txXfrm>
    </dsp:sp>
    <dsp:sp modelId="{F7EC0505-A92C-EF45-9D52-208C0CB16FE0}">
      <dsp:nvSpPr>
        <dsp:cNvPr id="0" name=""/>
        <dsp:cNvSpPr/>
      </dsp:nvSpPr>
      <dsp:spPr>
        <a:xfrm rot="5400000">
          <a:off x="5500507" y="3825838"/>
          <a:ext cx="87187" cy="87187"/>
        </a:xfrm>
        <a:prstGeom prst="rightArrow">
          <a:avLst>
            <a:gd name="adj1" fmla="val 667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E277E99-ADC5-E745-A5AA-54FD41E47B88}">
      <dsp:nvSpPr>
        <dsp:cNvPr id="0" name=""/>
        <dsp:cNvSpPr/>
      </dsp:nvSpPr>
      <dsp:spPr>
        <a:xfrm>
          <a:off x="4547667" y="3956620"/>
          <a:ext cx="1992866" cy="94365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12</a:t>
          </a:r>
          <a:r>
            <a:rPr lang="en-US" sz="1400" kern="1200" baseline="30000" dirty="0"/>
            <a:t>th-</a:t>
          </a:r>
          <a:r>
            <a:rPr lang="en-US" sz="1400" kern="1200" dirty="0"/>
            <a:t>AP Calculus or AP Statistics</a:t>
          </a:r>
        </a:p>
      </dsp:txBody>
      <dsp:txXfrm>
        <a:off x="4575306" y="3984259"/>
        <a:ext cx="1937588" cy="888374"/>
      </dsp:txXfrm>
    </dsp:sp>
    <dsp:sp modelId="{1D4F4281-B80D-844C-80C8-547597ACEC3B}">
      <dsp:nvSpPr>
        <dsp:cNvPr id="0" name=""/>
        <dsp:cNvSpPr/>
      </dsp:nvSpPr>
      <dsp:spPr>
        <a:xfrm>
          <a:off x="6819535" y="163487"/>
          <a:ext cx="1992866" cy="112510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8</a:t>
          </a:r>
          <a:r>
            <a:rPr lang="en-US" sz="1400" kern="1200" baseline="30000" dirty="0"/>
            <a:t>th</a:t>
          </a:r>
          <a:r>
            <a:rPr lang="en-US" sz="1400" kern="1200" dirty="0"/>
            <a:t> Geometry Honors</a:t>
          </a:r>
        </a:p>
      </dsp:txBody>
      <dsp:txXfrm>
        <a:off x="6852488" y="196440"/>
        <a:ext cx="1926960" cy="1059196"/>
      </dsp:txXfrm>
    </dsp:sp>
    <dsp:sp modelId="{0DB02783-4D9C-CC46-B610-94693F61D9FD}">
      <dsp:nvSpPr>
        <dsp:cNvPr id="0" name=""/>
        <dsp:cNvSpPr/>
      </dsp:nvSpPr>
      <dsp:spPr>
        <a:xfrm rot="5400000">
          <a:off x="7772375" y="1332184"/>
          <a:ext cx="87187" cy="87187"/>
        </a:xfrm>
        <a:prstGeom prst="rightArrow">
          <a:avLst>
            <a:gd name="adj1" fmla="val 667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FEAB83E-1E6B-AC42-BDDF-754F73C4C713}">
      <dsp:nvSpPr>
        <dsp:cNvPr id="0" name=""/>
        <dsp:cNvSpPr/>
      </dsp:nvSpPr>
      <dsp:spPr>
        <a:xfrm>
          <a:off x="6819535" y="1462966"/>
          <a:ext cx="1992866" cy="49821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9</a:t>
          </a:r>
          <a:r>
            <a:rPr lang="en-US" sz="1400" kern="1200" baseline="30000" dirty="0"/>
            <a:t>th</a:t>
          </a:r>
          <a:r>
            <a:rPr lang="en-US" sz="1400" kern="1200" dirty="0"/>
            <a:t> Algebra II Honors</a:t>
          </a:r>
        </a:p>
      </dsp:txBody>
      <dsp:txXfrm>
        <a:off x="6834127" y="1477558"/>
        <a:ext cx="1963682" cy="469032"/>
      </dsp:txXfrm>
    </dsp:sp>
    <dsp:sp modelId="{9370D1FB-6666-1F49-B2C6-1B57545399E2}">
      <dsp:nvSpPr>
        <dsp:cNvPr id="0" name=""/>
        <dsp:cNvSpPr/>
      </dsp:nvSpPr>
      <dsp:spPr>
        <a:xfrm rot="5400000">
          <a:off x="7772375" y="2004777"/>
          <a:ext cx="87187" cy="87187"/>
        </a:xfrm>
        <a:prstGeom prst="rightArrow">
          <a:avLst>
            <a:gd name="adj1" fmla="val 667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CBAFF3B-DB83-9942-8C86-240C110D03BA}">
      <dsp:nvSpPr>
        <dsp:cNvPr id="0" name=""/>
        <dsp:cNvSpPr/>
      </dsp:nvSpPr>
      <dsp:spPr>
        <a:xfrm>
          <a:off x="6819535" y="2135559"/>
          <a:ext cx="1992866" cy="683613"/>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10</a:t>
          </a:r>
          <a:r>
            <a:rPr lang="en-US" sz="1400" kern="1200" baseline="30000" dirty="0"/>
            <a:t>th</a:t>
          </a:r>
          <a:r>
            <a:rPr lang="en-US" sz="1400" kern="1200" dirty="0"/>
            <a:t> Advanced Math Topics, Prob &amp; Stat Honors, or Pre-Calculus</a:t>
          </a:r>
        </a:p>
      </dsp:txBody>
      <dsp:txXfrm>
        <a:off x="6839557" y="2155581"/>
        <a:ext cx="1952822" cy="643569"/>
      </dsp:txXfrm>
    </dsp:sp>
    <dsp:sp modelId="{096363CE-14BB-3647-855B-E325746E756F}">
      <dsp:nvSpPr>
        <dsp:cNvPr id="0" name=""/>
        <dsp:cNvSpPr/>
      </dsp:nvSpPr>
      <dsp:spPr>
        <a:xfrm rot="5400000">
          <a:off x="7772375" y="2862766"/>
          <a:ext cx="87187" cy="87187"/>
        </a:xfrm>
        <a:prstGeom prst="rightArrow">
          <a:avLst>
            <a:gd name="adj1" fmla="val 667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B926AFE-E59E-A248-9215-FFD9E25CDBE0}">
      <dsp:nvSpPr>
        <dsp:cNvPr id="0" name=""/>
        <dsp:cNvSpPr/>
      </dsp:nvSpPr>
      <dsp:spPr>
        <a:xfrm>
          <a:off x="6819535" y="2993548"/>
          <a:ext cx="1992866" cy="49821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11</a:t>
          </a:r>
          <a:r>
            <a:rPr lang="en-US" sz="1400" kern="1200" baseline="30000" dirty="0"/>
            <a:t>th</a:t>
          </a:r>
          <a:r>
            <a:rPr lang="en-US" sz="1400" kern="1200" dirty="0"/>
            <a:t> AP Statistics or AP Calculus</a:t>
          </a:r>
        </a:p>
      </dsp:txBody>
      <dsp:txXfrm>
        <a:off x="6834127" y="3008140"/>
        <a:ext cx="1963682" cy="469032"/>
      </dsp:txXfrm>
    </dsp:sp>
    <dsp:sp modelId="{0A0C0FB2-4D39-AD44-8698-1F103A35BF3F}">
      <dsp:nvSpPr>
        <dsp:cNvPr id="0" name=""/>
        <dsp:cNvSpPr/>
      </dsp:nvSpPr>
      <dsp:spPr>
        <a:xfrm rot="5400000">
          <a:off x="7772375" y="3535358"/>
          <a:ext cx="87187" cy="87187"/>
        </a:xfrm>
        <a:prstGeom prst="rightArrow">
          <a:avLst>
            <a:gd name="adj1" fmla="val 667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391C991-288F-854D-A7DB-66FA1BD05624}">
      <dsp:nvSpPr>
        <dsp:cNvPr id="0" name=""/>
        <dsp:cNvSpPr/>
      </dsp:nvSpPr>
      <dsp:spPr>
        <a:xfrm>
          <a:off x="6819535" y="3666140"/>
          <a:ext cx="1992866" cy="71181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12</a:t>
          </a:r>
          <a:r>
            <a:rPr lang="en-US" sz="1400" kern="1200" baseline="30000" dirty="0"/>
            <a:t>th</a:t>
          </a:r>
          <a:r>
            <a:rPr lang="en-US" sz="1400" kern="1200" dirty="0"/>
            <a:t> AP Statistics or AP Calculus</a:t>
          </a:r>
        </a:p>
      </dsp:txBody>
      <dsp:txXfrm>
        <a:off x="6840383" y="3686988"/>
        <a:ext cx="1951170" cy="670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3B852-8E48-0F4C-A09D-D42D7A94B23A}">
      <dsp:nvSpPr>
        <dsp:cNvPr id="0" name=""/>
        <dsp:cNvSpPr/>
      </dsp:nvSpPr>
      <dsp:spPr>
        <a:xfrm>
          <a:off x="267" y="390081"/>
          <a:ext cx="3096638" cy="100810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8</a:t>
          </a:r>
          <a:r>
            <a:rPr lang="en-US" sz="2000" kern="1200" baseline="30000" dirty="0"/>
            <a:t>th</a:t>
          </a:r>
          <a:r>
            <a:rPr lang="en-US" sz="2000" kern="1200" dirty="0"/>
            <a:t> Grade Science FSA ELA 1 or 2</a:t>
          </a:r>
        </a:p>
      </dsp:txBody>
      <dsp:txXfrm>
        <a:off x="267" y="390081"/>
        <a:ext cx="3096638" cy="1008108"/>
      </dsp:txXfrm>
    </dsp:sp>
    <dsp:sp modelId="{1444EB89-7264-2940-824B-B77AE232B5C8}">
      <dsp:nvSpPr>
        <dsp:cNvPr id="0" name=""/>
        <dsp:cNvSpPr/>
      </dsp:nvSpPr>
      <dsp:spPr>
        <a:xfrm>
          <a:off x="14562" y="1398189"/>
          <a:ext cx="3068048" cy="353783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9</a:t>
          </a:r>
          <a:r>
            <a:rPr lang="en-US" sz="2000" kern="1200" baseline="30000" dirty="0"/>
            <a:t>th -</a:t>
          </a:r>
          <a:r>
            <a:rPr lang="en-US" sz="2000" kern="1200" dirty="0"/>
            <a:t>Environmental</a:t>
          </a:r>
        </a:p>
        <a:p>
          <a:pPr marL="228600" lvl="1" indent="-228600" algn="l" defTabSz="889000">
            <a:lnSpc>
              <a:spcPct val="90000"/>
            </a:lnSpc>
            <a:spcBef>
              <a:spcPct val="0"/>
            </a:spcBef>
            <a:spcAft>
              <a:spcPct val="15000"/>
            </a:spcAft>
            <a:buChar char="•"/>
          </a:pPr>
          <a:r>
            <a:rPr lang="en-US" sz="2000" kern="1200" dirty="0"/>
            <a:t>10</a:t>
          </a:r>
          <a:r>
            <a:rPr lang="en-US" sz="2000" kern="1200" baseline="30000" dirty="0"/>
            <a:t>th-</a:t>
          </a:r>
          <a:r>
            <a:rPr lang="en-US" sz="2000" kern="1200" dirty="0"/>
            <a:t>Biology</a:t>
          </a:r>
        </a:p>
        <a:p>
          <a:pPr marL="228600" lvl="1" indent="-228600" algn="l" defTabSz="889000">
            <a:lnSpc>
              <a:spcPct val="90000"/>
            </a:lnSpc>
            <a:spcBef>
              <a:spcPct val="0"/>
            </a:spcBef>
            <a:spcAft>
              <a:spcPct val="15000"/>
            </a:spcAft>
            <a:buChar char="•"/>
          </a:pPr>
          <a:r>
            <a:rPr lang="en-US" sz="2000" kern="1200" dirty="0"/>
            <a:t>11</a:t>
          </a:r>
          <a:r>
            <a:rPr lang="en-US" sz="2000" kern="1200" baseline="30000" dirty="0"/>
            <a:t>th/</a:t>
          </a:r>
          <a:r>
            <a:rPr lang="en-US" sz="2000" kern="1200" dirty="0"/>
            <a:t>12</a:t>
          </a:r>
          <a:r>
            <a:rPr lang="en-US" sz="2000" kern="1200" baseline="30000" dirty="0"/>
            <a:t>th-</a:t>
          </a:r>
          <a:r>
            <a:rPr lang="en-US" sz="2000" kern="1200" dirty="0"/>
            <a:t>Marine Science, Physical Science, or Anatomy &amp; Physiology </a:t>
          </a:r>
        </a:p>
      </dsp:txBody>
      <dsp:txXfrm>
        <a:off x="14562" y="1398189"/>
        <a:ext cx="3068048" cy="3537833"/>
      </dsp:txXfrm>
    </dsp:sp>
    <dsp:sp modelId="{ED5D6A65-ADC6-EE46-BEBC-CA610F938675}">
      <dsp:nvSpPr>
        <dsp:cNvPr id="0" name=""/>
        <dsp:cNvSpPr/>
      </dsp:nvSpPr>
      <dsp:spPr>
        <a:xfrm>
          <a:off x="3468201" y="390081"/>
          <a:ext cx="2652116" cy="100810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8</a:t>
          </a:r>
          <a:r>
            <a:rPr lang="en-US" sz="2000" kern="1200" baseline="30000" dirty="0"/>
            <a:t>th</a:t>
          </a:r>
          <a:r>
            <a:rPr lang="en-US" sz="2000" kern="1200" dirty="0"/>
            <a:t> Grade  Science/Advanced Science FSA ELA  3</a:t>
          </a:r>
          <a:endParaRPr lang="en-US" kern="1200" dirty="0"/>
        </a:p>
      </dsp:txBody>
      <dsp:txXfrm>
        <a:off x="3468201" y="390081"/>
        <a:ext cx="2652116" cy="1008108"/>
      </dsp:txXfrm>
    </dsp:sp>
    <dsp:sp modelId="{B8CFC0B1-A472-0048-9C65-816DD969E7DB}">
      <dsp:nvSpPr>
        <dsp:cNvPr id="0" name=""/>
        <dsp:cNvSpPr/>
      </dsp:nvSpPr>
      <dsp:spPr>
        <a:xfrm>
          <a:off x="3468201" y="1398189"/>
          <a:ext cx="2652116" cy="353783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 9</a:t>
          </a:r>
          <a:r>
            <a:rPr lang="en-US" sz="2000" kern="1200" baseline="30000" dirty="0"/>
            <a:t>th-</a:t>
          </a:r>
          <a:r>
            <a:rPr lang="en-US" sz="2000" kern="1200" dirty="0"/>
            <a:t>Biology</a:t>
          </a:r>
        </a:p>
        <a:p>
          <a:pPr marL="228600" lvl="1" indent="-228600" algn="l" defTabSz="889000">
            <a:lnSpc>
              <a:spcPct val="90000"/>
            </a:lnSpc>
            <a:spcBef>
              <a:spcPct val="0"/>
            </a:spcBef>
            <a:spcAft>
              <a:spcPct val="15000"/>
            </a:spcAft>
            <a:buChar char="•"/>
          </a:pPr>
          <a:r>
            <a:rPr lang="en-US" sz="2000" kern="1200" dirty="0"/>
            <a:t>10</a:t>
          </a:r>
          <a:r>
            <a:rPr lang="en-US" sz="2000" kern="1200" baseline="30000" dirty="0"/>
            <a:t>th-</a:t>
          </a:r>
          <a:r>
            <a:rPr lang="en-US" sz="2000" kern="1200" dirty="0"/>
            <a:t>Marine Science, Environmental Science, or Physical Science</a:t>
          </a:r>
        </a:p>
        <a:p>
          <a:pPr marL="228600" lvl="1" indent="-228600" algn="l" defTabSz="889000">
            <a:lnSpc>
              <a:spcPct val="90000"/>
            </a:lnSpc>
            <a:spcBef>
              <a:spcPct val="0"/>
            </a:spcBef>
            <a:spcAft>
              <a:spcPct val="15000"/>
            </a:spcAft>
            <a:buChar char="•"/>
          </a:pPr>
          <a:r>
            <a:rPr lang="en-US" sz="2000" kern="1200" dirty="0"/>
            <a:t>11</a:t>
          </a:r>
          <a:r>
            <a:rPr lang="en-US" sz="2000" kern="1200" baseline="30000" dirty="0"/>
            <a:t>th /</a:t>
          </a:r>
          <a:r>
            <a:rPr lang="en-US" sz="2000" kern="1200" dirty="0"/>
            <a:t>12</a:t>
          </a:r>
          <a:r>
            <a:rPr lang="en-US" sz="2000" kern="1200" baseline="30000" dirty="0"/>
            <a:t>th-</a:t>
          </a:r>
          <a:r>
            <a:rPr lang="en-US" sz="2000" kern="1200" dirty="0"/>
            <a:t>Marine Science, Physical Science, or Anatomy and Physiology  </a:t>
          </a:r>
        </a:p>
      </dsp:txBody>
      <dsp:txXfrm>
        <a:off x="3468201" y="1398189"/>
        <a:ext cx="2652116" cy="3537833"/>
      </dsp:txXfrm>
    </dsp:sp>
    <dsp:sp modelId="{C73EC8AC-D92D-7648-ABAF-4BD01DFAF408}">
      <dsp:nvSpPr>
        <dsp:cNvPr id="0" name=""/>
        <dsp:cNvSpPr/>
      </dsp:nvSpPr>
      <dsp:spPr>
        <a:xfrm>
          <a:off x="6491614" y="390081"/>
          <a:ext cx="2652116" cy="100810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8</a:t>
          </a:r>
          <a:r>
            <a:rPr lang="en-US" sz="1600" kern="1200" baseline="30000" dirty="0"/>
            <a:t>th</a:t>
          </a:r>
          <a:r>
            <a:rPr lang="en-US" sz="1600" kern="1200" dirty="0"/>
            <a:t> Grade  Science/Advanced Science FSA ELA  3, 4 or 5 and A or B in current science</a:t>
          </a:r>
        </a:p>
      </dsp:txBody>
      <dsp:txXfrm>
        <a:off x="6491614" y="390081"/>
        <a:ext cx="2652116" cy="1008108"/>
      </dsp:txXfrm>
    </dsp:sp>
    <dsp:sp modelId="{0DF7F72D-2DCD-5642-AEE1-E3FF422DFB35}">
      <dsp:nvSpPr>
        <dsp:cNvPr id="0" name=""/>
        <dsp:cNvSpPr/>
      </dsp:nvSpPr>
      <dsp:spPr>
        <a:xfrm>
          <a:off x="6491614" y="1398189"/>
          <a:ext cx="2652116" cy="353783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9</a:t>
          </a:r>
          <a:r>
            <a:rPr lang="en-US" sz="2000" kern="1200" baseline="30000" dirty="0"/>
            <a:t>th</a:t>
          </a:r>
          <a:r>
            <a:rPr lang="en-US" sz="2000" kern="1200" dirty="0"/>
            <a:t>-Biology Honors</a:t>
          </a:r>
        </a:p>
        <a:p>
          <a:pPr marL="228600" lvl="1" indent="-228600" algn="l" defTabSz="889000">
            <a:lnSpc>
              <a:spcPct val="90000"/>
            </a:lnSpc>
            <a:spcBef>
              <a:spcPct val="0"/>
            </a:spcBef>
            <a:spcAft>
              <a:spcPct val="15000"/>
            </a:spcAft>
            <a:buChar char="•"/>
          </a:pPr>
          <a:r>
            <a:rPr lang="en-US" sz="2000" kern="1200" dirty="0"/>
            <a:t>10</a:t>
          </a:r>
          <a:r>
            <a:rPr lang="en-US" sz="2000" kern="1200" baseline="30000" dirty="0"/>
            <a:t>th</a:t>
          </a:r>
          <a:r>
            <a:rPr lang="en-US" sz="2000" kern="1200" dirty="0"/>
            <a:t>-Chemistry Honors</a:t>
          </a:r>
        </a:p>
        <a:p>
          <a:pPr marL="228600" lvl="1" indent="-228600" algn="l" defTabSz="889000">
            <a:lnSpc>
              <a:spcPct val="90000"/>
            </a:lnSpc>
            <a:spcBef>
              <a:spcPct val="0"/>
            </a:spcBef>
            <a:spcAft>
              <a:spcPct val="15000"/>
            </a:spcAft>
            <a:buChar char="•"/>
          </a:pPr>
          <a:r>
            <a:rPr lang="en-US" sz="2000" kern="1200" dirty="0"/>
            <a:t>11</a:t>
          </a:r>
          <a:r>
            <a:rPr lang="en-US" sz="2000" kern="1200" baseline="30000" dirty="0"/>
            <a:t>th</a:t>
          </a:r>
          <a:r>
            <a:rPr lang="en-US" sz="2000" kern="1200" dirty="0"/>
            <a:t>-AP, Dual Enrollment or Honors Science course </a:t>
          </a:r>
        </a:p>
        <a:p>
          <a:pPr marL="228600" lvl="1" indent="-228600" algn="l" defTabSz="889000">
            <a:lnSpc>
              <a:spcPct val="90000"/>
            </a:lnSpc>
            <a:spcBef>
              <a:spcPct val="0"/>
            </a:spcBef>
            <a:spcAft>
              <a:spcPct val="15000"/>
            </a:spcAft>
            <a:buChar char="•"/>
          </a:pPr>
          <a:r>
            <a:rPr lang="en-US" sz="2000" kern="1200" dirty="0"/>
            <a:t>12</a:t>
          </a:r>
          <a:r>
            <a:rPr lang="en-US" sz="2000" kern="1200" baseline="30000" dirty="0"/>
            <a:t>th</a:t>
          </a:r>
          <a:r>
            <a:rPr lang="en-US" sz="2000" kern="1200" dirty="0"/>
            <a:t>-AP, Dual Enrollment or Honors Science course </a:t>
          </a:r>
        </a:p>
      </dsp:txBody>
      <dsp:txXfrm>
        <a:off x="6491614" y="1398189"/>
        <a:ext cx="2652116" cy="35378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E7E9A-9F99-0049-AF9A-A232E809A9B3}">
      <dsp:nvSpPr>
        <dsp:cNvPr id="0" name=""/>
        <dsp:cNvSpPr/>
      </dsp:nvSpPr>
      <dsp:spPr>
        <a:xfrm>
          <a:off x="0" y="209557"/>
          <a:ext cx="8383560" cy="368045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B483D2-C0E8-674D-8F84-1821C2D0722D}">
      <dsp:nvSpPr>
        <dsp:cNvPr id="0" name=""/>
        <dsp:cNvSpPr/>
      </dsp:nvSpPr>
      <dsp:spPr>
        <a:xfrm>
          <a:off x="5707184" y="574128"/>
          <a:ext cx="2462670" cy="1900276"/>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0DCADA-7EEB-C74B-B5C6-CAB8C30D4E63}">
      <dsp:nvSpPr>
        <dsp:cNvPr id="0" name=""/>
        <dsp:cNvSpPr/>
      </dsp:nvSpPr>
      <dsp:spPr>
        <a:xfrm rot="10800000">
          <a:off x="218334" y="2863578"/>
          <a:ext cx="2462670" cy="3167127"/>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l" defTabSz="1333500" rtl="0">
            <a:lnSpc>
              <a:spcPct val="90000"/>
            </a:lnSpc>
            <a:spcBef>
              <a:spcPct val="0"/>
            </a:spcBef>
            <a:spcAft>
              <a:spcPct val="35000"/>
            </a:spcAft>
            <a:buNone/>
          </a:pPr>
          <a:r>
            <a:rPr lang="en-US" sz="3000" kern="1200" dirty="0"/>
            <a:t>9</a:t>
          </a:r>
          <a:r>
            <a:rPr lang="en-US" sz="3000" kern="1200" baseline="30000" dirty="0"/>
            <a:t>th</a:t>
          </a:r>
          <a:r>
            <a:rPr lang="en-US" sz="3000" kern="1200" dirty="0"/>
            <a:t> Grade</a:t>
          </a:r>
        </a:p>
        <a:p>
          <a:pPr marL="228600" lvl="1" indent="-228600" algn="l" defTabSz="1022350" rtl="0">
            <a:lnSpc>
              <a:spcPct val="90000"/>
            </a:lnSpc>
            <a:spcBef>
              <a:spcPct val="0"/>
            </a:spcBef>
            <a:spcAft>
              <a:spcPct val="15000"/>
            </a:spcAft>
            <a:buChar char="•"/>
          </a:pPr>
          <a:r>
            <a:rPr lang="en-US" sz="2300" kern="1200" dirty="0"/>
            <a:t>2-D Studio Art 1</a:t>
          </a:r>
        </a:p>
      </dsp:txBody>
      <dsp:txXfrm rot="10800000">
        <a:off x="294070" y="2863578"/>
        <a:ext cx="2311198" cy="3091391"/>
      </dsp:txXfrm>
    </dsp:sp>
    <dsp:sp modelId="{F830745C-9A1A-F346-8D4B-137B6C043488}">
      <dsp:nvSpPr>
        <dsp:cNvPr id="0" name=""/>
        <dsp:cNvSpPr/>
      </dsp:nvSpPr>
      <dsp:spPr>
        <a:xfrm>
          <a:off x="2994478" y="617797"/>
          <a:ext cx="2394602" cy="1900276"/>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502793-520D-D84A-9CD9-D5FAFC339D63}">
      <dsp:nvSpPr>
        <dsp:cNvPr id="0" name=""/>
        <dsp:cNvSpPr/>
      </dsp:nvSpPr>
      <dsp:spPr>
        <a:xfrm rot="10800000">
          <a:off x="2944166" y="2863578"/>
          <a:ext cx="2462670" cy="3167127"/>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l" defTabSz="1333500" rtl="0">
            <a:lnSpc>
              <a:spcPct val="90000"/>
            </a:lnSpc>
            <a:spcBef>
              <a:spcPct val="0"/>
            </a:spcBef>
            <a:spcAft>
              <a:spcPct val="35000"/>
            </a:spcAft>
            <a:buNone/>
          </a:pPr>
          <a:r>
            <a:rPr lang="en-US" sz="3000" kern="1200" dirty="0"/>
            <a:t>10</a:t>
          </a:r>
          <a:r>
            <a:rPr lang="en-US" sz="3000" kern="1200" baseline="30000" dirty="0"/>
            <a:t>th</a:t>
          </a:r>
          <a:r>
            <a:rPr lang="en-US" sz="3000" kern="1200" dirty="0"/>
            <a:t> Grade</a:t>
          </a:r>
        </a:p>
        <a:p>
          <a:pPr marL="228600" lvl="1" indent="-228600" algn="l" defTabSz="1022350" rtl="0">
            <a:lnSpc>
              <a:spcPct val="90000"/>
            </a:lnSpc>
            <a:spcBef>
              <a:spcPct val="0"/>
            </a:spcBef>
            <a:spcAft>
              <a:spcPct val="15000"/>
            </a:spcAft>
            <a:buChar char="•"/>
          </a:pPr>
          <a:r>
            <a:rPr lang="en-US" sz="2300" kern="1200" dirty="0"/>
            <a:t>2-D Studio Art 2</a:t>
          </a:r>
        </a:p>
      </dsp:txBody>
      <dsp:txXfrm rot="10800000">
        <a:off x="3019902" y="2863578"/>
        <a:ext cx="2311198" cy="3091391"/>
      </dsp:txXfrm>
    </dsp:sp>
    <dsp:sp modelId="{926CB416-3B12-3747-92D1-31DBB07A9268}">
      <dsp:nvSpPr>
        <dsp:cNvPr id="0" name=""/>
        <dsp:cNvSpPr/>
      </dsp:nvSpPr>
      <dsp:spPr>
        <a:xfrm>
          <a:off x="0" y="562195"/>
          <a:ext cx="2462670" cy="1900276"/>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EF8E58-257D-C746-82CC-4E1B5D7EA02F}">
      <dsp:nvSpPr>
        <dsp:cNvPr id="0" name=""/>
        <dsp:cNvSpPr/>
      </dsp:nvSpPr>
      <dsp:spPr>
        <a:xfrm rot="10800000">
          <a:off x="5669382" y="2863578"/>
          <a:ext cx="2462670" cy="3167127"/>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l" defTabSz="1333500" rtl="0">
            <a:lnSpc>
              <a:spcPct val="90000"/>
            </a:lnSpc>
            <a:spcBef>
              <a:spcPct val="0"/>
            </a:spcBef>
            <a:spcAft>
              <a:spcPct val="35000"/>
            </a:spcAft>
            <a:buNone/>
          </a:pPr>
          <a:r>
            <a:rPr lang="en-US" sz="3000" kern="1200" dirty="0"/>
            <a:t>11</a:t>
          </a:r>
          <a:r>
            <a:rPr lang="en-US" sz="3000" kern="1200" baseline="30000" dirty="0"/>
            <a:t>th</a:t>
          </a:r>
          <a:r>
            <a:rPr lang="en-US" sz="3000" kern="1200" dirty="0"/>
            <a:t>/12</a:t>
          </a:r>
          <a:r>
            <a:rPr lang="en-US" sz="3000" kern="1200" baseline="30000" dirty="0"/>
            <a:t>th</a:t>
          </a:r>
          <a:r>
            <a:rPr lang="en-US" sz="3000" kern="1200" dirty="0"/>
            <a:t> Grade</a:t>
          </a:r>
        </a:p>
        <a:p>
          <a:pPr marL="228600" lvl="1" indent="-228600" algn="l" defTabSz="1022350" rtl="0">
            <a:lnSpc>
              <a:spcPct val="90000"/>
            </a:lnSpc>
            <a:spcBef>
              <a:spcPct val="0"/>
            </a:spcBef>
            <a:spcAft>
              <a:spcPct val="15000"/>
            </a:spcAft>
            <a:buChar char="•"/>
          </a:pPr>
          <a:r>
            <a:rPr lang="en-US" sz="2300" kern="1200" dirty="0"/>
            <a:t>Portfolio 1,2 and 3</a:t>
          </a:r>
        </a:p>
        <a:p>
          <a:pPr marL="228600" lvl="1" indent="-228600" algn="l" defTabSz="1022350" rtl="0">
            <a:lnSpc>
              <a:spcPct val="90000"/>
            </a:lnSpc>
            <a:spcBef>
              <a:spcPct val="0"/>
            </a:spcBef>
            <a:spcAft>
              <a:spcPct val="15000"/>
            </a:spcAft>
            <a:buChar char="•"/>
          </a:pPr>
          <a:r>
            <a:rPr lang="en-US" sz="2300" kern="1200" dirty="0"/>
            <a:t>AP 2D Design or AP Drawing </a:t>
          </a:r>
        </a:p>
      </dsp:txBody>
      <dsp:txXfrm rot="10800000">
        <a:off x="5745118" y="2863578"/>
        <a:ext cx="2311198" cy="30913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35214-665F-6F45-B217-6F50DD799776}">
      <dsp:nvSpPr>
        <dsp:cNvPr id="0" name=""/>
        <dsp:cNvSpPr/>
      </dsp:nvSpPr>
      <dsp:spPr>
        <a:xfrm>
          <a:off x="0" y="198564"/>
          <a:ext cx="2461171" cy="97800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b="0" kern="1200" dirty="0"/>
            <a:t>Physical Education</a:t>
          </a:r>
        </a:p>
      </dsp:txBody>
      <dsp:txXfrm>
        <a:off x="0" y="198564"/>
        <a:ext cx="2461171" cy="978004"/>
      </dsp:txXfrm>
    </dsp:sp>
    <dsp:sp modelId="{9EDB798E-CC2E-E64D-BEBF-57FEE3D2FEB1}">
      <dsp:nvSpPr>
        <dsp:cNvPr id="0" name=""/>
        <dsp:cNvSpPr/>
      </dsp:nvSpPr>
      <dsp:spPr>
        <a:xfrm>
          <a:off x="0" y="1200314"/>
          <a:ext cx="2461171" cy="289048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HOPE (also meets online requirement)</a:t>
          </a:r>
        </a:p>
      </dsp:txBody>
      <dsp:txXfrm>
        <a:off x="0" y="1200314"/>
        <a:ext cx="2461171" cy="2890484"/>
      </dsp:txXfrm>
    </dsp:sp>
    <dsp:sp modelId="{75CD4994-92F8-DC44-A292-DDF51189A6C5}">
      <dsp:nvSpPr>
        <dsp:cNvPr id="0" name=""/>
        <dsp:cNvSpPr/>
      </dsp:nvSpPr>
      <dsp:spPr>
        <a:xfrm>
          <a:off x="2808260" y="222309"/>
          <a:ext cx="2461171" cy="97800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kern="1200" dirty="0"/>
            <a:t>Fine or Performing Art</a:t>
          </a:r>
        </a:p>
      </dsp:txBody>
      <dsp:txXfrm>
        <a:off x="2808260" y="222309"/>
        <a:ext cx="2461171" cy="978004"/>
      </dsp:txXfrm>
    </dsp:sp>
    <dsp:sp modelId="{A9AD5B1F-40FA-6F46-ACA0-FC5CC54A6853}">
      <dsp:nvSpPr>
        <dsp:cNvPr id="0" name=""/>
        <dsp:cNvSpPr/>
      </dsp:nvSpPr>
      <dsp:spPr>
        <a:xfrm>
          <a:off x="2808260" y="1200314"/>
          <a:ext cx="2461171" cy="289048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Band </a:t>
          </a:r>
        </a:p>
        <a:p>
          <a:pPr marL="228600" lvl="1" indent="-228600" algn="l" defTabSz="889000" rtl="0">
            <a:lnSpc>
              <a:spcPct val="90000"/>
            </a:lnSpc>
            <a:spcBef>
              <a:spcPct val="0"/>
            </a:spcBef>
            <a:spcAft>
              <a:spcPct val="15000"/>
            </a:spcAft>
            <a:buChar char="•"/>
          </a:pPr>
          <a:r>
            <a:rPr lang="en-US" sz="2000" kern="1200" dirty="0"/>
            <a:t>Chorus</a:t>
          </a:r>
        </a:p>
        <a:p>
          <a:pPr marL="228600" lvl="1" indent="-228600" algn="l" defTabSz="889000" rtl="0">
            <a:lnSpc>
              <a:spcPct val="90000"/>
            </a:lnSpc>
            <a:spcBef>
              <a:spcPct val="0"/>
            </a:spcBef>
            <a:spcAft>
              <a:spcPct val="15000"/>
            </a:spcAft>
            <a:buChar char="•"/>
          </a:pPr>
          <a:r>
            <a:rPr lang="en-US" sz="2000" kern="1200" dirty="0"/>
            <a:t>2-D Studio Art 1</a:t>
          </a:r>
        </a:p>
        <a:p>
          <a:pPr marL="228600" lvl="1" indent="-228600" algn="l" defTabSz="889000" rtl="0">
            <a:lnSpc>
              <a:spcPct val="90000"/>
            </a:lnSpc>
            <a:spcBef>
              <a:spcPct val="0"/>
            </a:spcBef>
            <a:spcAft>
              <a:spcPct val="15000"/>
            </a:spcAft>
            <a:buChar char="•"/>
          </a:pPr>
          <a:r>
            <a:rPr lang="en-US" sz="2000" kern="1200" dirty="0"/>
            <a:t>Acting 1</a:t>
          </a:r>
        </a:p>
        <a:p>
          <a:pPr marL="228600" lvl="1" indent="-228600" algn="l" defTabSz="889000" rtl="0">
            <a:lnSpc>
              <a:spcPct val="90000"/>
            </a:lnSpc>
            <a:spcBef>
              <a:spcPct val="0"/>
            </a:spcBef>
            <a:spcAft>
              <a:spcPct val="15000"/>
            </a:spcAft>
            <a:buChar char="•"/>
          </a:pPr>
          <a:r>
            <a:rPr lang="en-US" sz="2000" kern="1200" dirty="0"/>
            <a:t>Dance Techniques</a:t>
          </a:r>
        </a:p>
        <a:p>
          <a:pPr marL="228600" lvl="1" indent="-228600" algn="l" defTabSz="889000" rtl="0">
            <a:lnSpc>
              <a:spcPct val="90000"/>
            </a:lnSpc>
            <a:spcBef>
              <a:spcPct val="0"/>
            </a:spcBef>
            <a:spcAft>
              <a:spcPct val="15000"/>
            </a:spcAft>
            <a:buChar char="•"/>
          </a:pPr>
          <a:r>
            <a:rPr lang="en-US" sz="2000" kern="1200" dirty="0"/>
            <a:t>Journalism 1</a:t>
          </a:r>
        </a:p>
        <a:p>
          <a:pPr marL="228600" lvl="1" indent="-228600" algn="l" defTabSz="889000" rtl="0">
            <a:lnSpc>
              <a:spcPct val="90000"/>
            </a:lnSpc>
            <a:spcBef>
              <a:spcPct val="0"/>
            </a:spcBef>
            <a:spcAft>
              <a:spcPct val="15000"/>
            </a:spcAft>
            <a:buChar char="•"/>
          </a:pPr>
          <a:r>
            <a:rPr lang="en-US" sz="2000" kern="1200" dirty="0"/>
            <a:t>Digital Info Tech</a:t>
          </a:r>
        </a:p>
        <a:p>
          <a:pPr marL="228600" lvl="1" indent="-228600" algn="l" defTabSz="889000" rtl="0">
            <a:lnSpc>
              <a:spcPct val="90000"/>
            </a:lnSpc>
            <a:spcBef>
              <a:spcPct val="0"/>
            </a:spcBef>
            <a:spcAft>
              <a:spcPct val="15000"/>
            </a:spcAft>
            <a:buChar char="•"/>
          </a:pPr>
          <a:r>
            <a:rPr lang="en-US" sz="2000" kern="1200" dirty="0"/>
            <a:t>Technical Design</a:t>
          </a:r>
        </a:p>
      </dsp:txBody>
      <dsp:txXfrm>
        <a:off x="2808260" y="1200314"/>
        <a:ext cx="2461171" cy="2890484"/>
      </dsp:txXfrm>
    </dsp:sp>
    <dsp:sp modelId="{0BFB01E7-40DD-414D-BE7B-8CE8F3172892}">
      <dsp:nvSpPr>
        <dsp:cNvPr id="0" name=""/>
        <dsp:cNvSpPr/>
      </dsp:nvSpPr>
      <dsp:spPr>
        <a:xfrm>
          <a:off x="5613995" y="222309"/>
          <a:ext cx="2461171" cy="97800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kern="1200" dirty="0"/>
            <a:t>Online</a:t>
          </a:r>
        </a:p>
      </dsp:txBody>
      <dsp:txXfrm>
        <a:off x="5613995" y="222309"/>
        <a:ext cx="2461171" cy="978004"/>
      </dsp:txXfrm>
    </dsp:sp>
    <dsp:sp modelId="{3517C451-E797-CB44-876A-D0718D6E92EA}">
      <dsp:nvSpPr>
        <dsp:cNvPr id="0" name=""/>
        <dsp:cNvSpPr/>
      </dsp:nvSpPr>
      <dsp:spPr>
        <a:xfrm>
          <a:off x="5613995" y="1200314"/>
          <a:ext cx="2461171" cy="289048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Any course offered on Pasco or Florida Virtual </a:t>
          </a:r>
        </a:p>
        <a:p>
          <a:pPr marL="228600" lvl="1" indent="-228600" algn="l" defTabSz="889000" rtl="0">
            <a:lnSpc>
              <a:spcPct val="90000"/>
            </a:lnSpc>
            <a:spcBef>
              <a:spcPct val="0"/>
            </a:spcBef>
            <a:spcAft>
              <a:spcPct val="15000"/>
            </a:spcAft>
            <a:buChar char="•"/>
          </a:pPr>
          <a:r>
            <a:rPr lang="en-US" sz="2000" kern="1200" dirty="0"/>
            <a:t>Computer Science, DIT, Technical Design all satisfy this requirement</a:t>
          </a:r>
        </a:p>
      </dsp:txBody>
      <dsp:txXfrm>
        <a:off x="5613995" y="1200314"/>
        <a:ext cx="2461171" cy="28904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3E960-470B-B545-8C09-6CED454EED12}">
      <dsp:nvSpPr>
        <dsp:cNvPr id="0" name=""/>
        <dsp:cNvSpPr/>
      </dsp:nvSpPr>
      <dsp:spPr>
        <a:xfrm>
          <a:off x="4118" y="0"/>
          <a:ext cx="3962102" cy="452596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Academy</a:t>
          </a:r>
        </a:p>
      </dsp:txBody>
      <dsp:txXfrm>
        <a:off x="4118" y="0"/>
        <a:ext cx="3962102" cy="1357788"/>
      </dsp:txXfrm>
    </dsp:sp>
    <dsp:sp modelId="{68994EA4-E602-174B-80B9-B750B8925BAA}">
      <dsp:nvSpPr>
        <dsp:cNvPr id="0" name=""/>
        <dsp:cNvSpPr/>
      </dsp:nvSpPr>
      <dsp:spPr>
        <a:xfrm>
          <a:off x="400329" y="1359114"/>
          <a:ext cx="3169681" cy="136463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0" tIns="76200" rIns="1016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Culinary</a:t>
          </a:r>
        </a:p>
      </dsp:txBody>
      <dsp:txXfrm>
        <a:off x="440298" y="1399083"/>
        <a:ext cx="3089743" cy="1284701"/>
      </dsp:txXfrm>
    </dsp:sp>
    <dsp:sp modelId="{8ED2FE29-B926-1346-B820-8C27A635D2A1}">
      <dsp:nvSpPr>
        <dsp:cNvPr id="0" name=""/>
        <dsp:cNvSpPr/>
      </dsp:nvSpPr>
      <dsp:spPr>
        <a:xfrm>
          <a:off x="400329" y="2933699"/>
          <a:ext cx="3169681" cy="136463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0" tIns="76200" rIns="1016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Agriculture</a:t>
          </a:r>
        </a:p>
      </dsp:txBody>
      <dsp:txXfrm>
        <a:off x="440298" y="2973668"/>
        <a:ext cx="3089743" cy="1284701"/>
      </dsp:txXfrm>
    </dsp:sp>
    <dsp:sp modelId="{020E9399-4ACF-BE49-AA39-55E06EAA8BBD}">
      <dsp:nvSpPr>
        <dsp:cNvPr id="0" name=""/>
        <dsp:cNvSpPr/>
      </dsp:nvSpPr>
      <dsp:spPr>
        <a:xfrm>
          <a:off x="4267497" y="0"/>
          <a:ext cx="3962102" cy="452596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Career Technical Education </a:t>
          </a:r>
        </a:p>
      </dsp:txBody>
      <dsp:txXfrm>
        <a:off x="4267497" y="0"/>
        <a:ext cx="3962102" cy="1357788"/>
      </dsp:txXfrm>
    </dsp:sp>
    <dsp:sp modelId="{612AF2CD-B75A-E246-A390-F224211007AF}">
      <dsp:nvSpPr>
        <dsp:cNvPr id="0" name=""/>
        <dsp:cNvSpPr/>
      </dsp:nvSpPr>
      <dsp:spPr>
        <a:xfrm>
          <a:off x="4659589" y="1380302"/>
          <a:ext cx="3169681" cy="136463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0" tIns="76200" rIns="1016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Technical Design </a:t>
          </a:r>
        </a:p>
      </dsp:txBody>
      <dsp:txXfrm>
        <a:off x="4699558" y="1420271"/>
        <a:ext cx="3089743" cy="1284701"/>
      </dsp:txXfrm>
    </dsp:sp>
    <dsp:sp modelId="{3F519556-CA59-CC43-8D6B-C8CB964C2DFE}">
      <dsp:nvSpPr>
        <dsp:cNvPr id="0" name=""/>
        <dsp:cNvSpPr/>
      </dsp:nvSpPr>
      <dsp:spPr>
        <a:xfrm>
          <a:off x="4659589" y="2933699"/>
          <a:ext cx="3169681" cy="136463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0" tIns="76200" rIns="1016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Early Childhood</a:t>
          </a:r>
        </a:p>
      </dsp:txBody>
      <dsp:txXfrm>
        <a:off x="4699558" y="2973668"/>
        <a:ext cx="3089743" cy="12847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2BBC5-80EC-B144-AC39-2FA62054D7C4}">
      <dsp:nvSpPr>
        <dsp:cNvPr id="0" name=""/>
        <dsp:cNvSpPr/>
      </dsp:nvSpPr>
      <dsp:spPr>
        <a:xfrm>
          <a:off x="4118" y="0"/>
          <a:ext cx="3962102" cy="452596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World Languages</a:t>
          </a:r>
        </a:p>
      </dsp:txBody>
      <dsp:txXfrm>
        <a:off x="4118" y="0"/>
        <a:ext cx="3962102" cy="1357788"/>
      </dsp:txXfrm>
    </dsp:sp>
    <dsp:sp modelId="{5FA64062-00A5-214F-B9CB-ED949432C520}">
      <dsp:nvSpPr>
        <dsp:cNvPr id="0" name=""/>
        <dsp:cNvSpPr/>
      </dsp:nvSpPr>
      <dsp:spPr>
        <a:xfrm>
          <a:off x="400329" y="1358175"/>
          <a:ext cx="3169681" cy="88917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Spanish</a:t>
          </a:r>
        </a:p>
      </dsp:txBody>
      <dsp:txXfrm>
        <a:off x="426372" y="1384218"/>
        <a:ext cx="3117595" cy="837084"/>
      </dsp:txXfrm>
    </dsp:sp>
    <dsp:sp modelId="{A553EF16-2C1C-D440-9F83-7AE5E6926AFC}">
      <dsp:nvSpPr>
        <dsp:cNvPr id="0" name=""/>
        <dsp:cNvSpPr/>
      </dsp:nvSpPr>
      <dsp:spPr>
        <a:xfrm>
          <a:off x="400329" y="2384141"/>
          <a:ext cx="3169681" cy="88917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French</a:t>
          </a:r>
        </a:p>
      </dsp:txBody>
      <dsp:txXfrm>
        <a:off x="426372" y="2410184"/>
        <a:ext cx="3117595" cy="837084"/>
      </dsp:txXfrm>
    </dsp:sp>
    <dsp:sp modelId="{458C345A-4A49-7A49-9F50-C71F1E449F41}">
      <dsp:nvSpPr>
        <dsp:cNvPr id="0" name=""/>
        <dsp:cNvSpPr/>
      </dsp:nvSpPr>
      <dsp:spPr>
        <a:xfrm>
          <a:off x="400329" y="3410107"/>
          <a:ext cx="3169681" cy="88917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American Sign Language</a:t>
          </a:r>
        </a:p>
      </dsp:txBody>
      <dsp:txXfrm>
        <a:off x="426372" y="3436150"/>
        <a:ext cx="3117595" cy="837084"/>
      </dsp:txXfrm>
    </dsp:sp>
    <dsp:sp modelId="{E303E960-470B-B545-8C09-6CED454EED12}">
      <dsp:nvSpPr>
        <dsp:cNvPr id="0" name=""/>
        <dsp:cNvSpPr/>
      </dsp:nvSpPr>
      <dsp:spPr>
        <a:xfrm>
          <a:off x="4263378" y="0"/>
          <a:ext cx="3962102" cy="452596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Academic Electives</a:t>
          </a:r>
        </a:p>
      </dsp:txBody>
      <dsp:txXfrm>
        <a:off x="4263378" y="0"/>
        <a:ext cx="3962102" cy="1357788"/>
      </dsp:txXfrm>
    </dsp:sp>
    <dsp:sp modelId="{EBFA6A7C-9951-1D4A-BEB7-B9E7E5E7F633}">
      <dsp:nvSpPr>
        <dsp:cNvPr id="0" name=""/>
        <dsp:cNvSpPr/>
      </dsp:nvSpPr>
      <dsp:spPr>
        <a:xfrm>
          <a:off x="4659589" y="1358645"/>
          <a:ext cx="3169681" cy="52359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Creative Writing I/II</a:t>
          </a:r>
        </a:p>
      </dsp:txBody>
      <dsp:txXfrm>
        <a:off x="4674924" y="1373980"/>
        <a:ext cx="3139011" cy="492920"/>
      </dsp:txXfrm>
    </dsp:sp>
    <dsp:sp modelId="{3C2B5A2F-93D0-AA4D-879A-5175FF18761B}">
      <dsp:nvSpPr>
        <dsp:cNvPr id="0" name=""/>
        <dsp:cNvSpPr/>
      </dsp:nvSpPr>
      <dsp:spPr>
        <a:xfrm>
          <a:off x="4659589" y="1962788"/>
          <a:ext cx="3169681" cy="52359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AP Human Geography**</a:t>
          </a:r>
        </a:p>
      </dsp:txBody>
      <dsp:txXfrm>
        <a:off x="4674924" y="1978123"/>
        <a:ext cx="3139011" cy="492920"/>
      </dsp:txXfrm>
    </dsp:sp>
    <dsp:sp modelId="{C8B1C175-74DF-DC4E-B31E-1BCF3D94A783}">
      <dsp:nvSpPr>
        <dsp:cNvPr id="0" name=""/>
        <dsp:cNvSpPr/>
      </dsp:nvSpPr>
      <dsp:spPr>
        <a:xfrm>
          <a:off x="4659589" y="2566931"/>
          <a:ext cx="3169681" cy="52359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AP World History**</a:t>
          </a:r>
        </a:p>
      </dsp:txBody>
      <dsp:txXfrm>
        <a:off x="4674924" y="2582266"/>
        <a:ext cx="3139011" cy="492920"/>
      </dsp:txXfrm>
    </dsp:sp>
    <dsp:sp modelId="{68994EA4-E602-174B-80B9-B750B8925BAA}">
      <dsp:nvSpPr>
        <dsp:cNvPr id="0" name=""/>
        <dsp:cNvSpPr/>
      </dsp:nvSpPr>
      <dsp:spPr>
        <a:xfrm>
          <a:off x="4659589" y="3171074"/>
          <a:ext cx="3169681" cy="52359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World History Honors**</a:t>
          </a:r>
        </a:p>
      </dsp:txBody>
      <dsp:txXfrm>
        <a:off x="4674924" y="3186409"/>
        <a:ext cx="3139011" cy="492920"/>
      </dsp:txXfrm>
    </dsp:sp>
    <dsp:sp modelId="{6C5C7719-D1F5-7048-8015-3634E613219D}">
      <dsp:nvSpPr>
        <dsp:cNvPr id="0" name=""/>
        <dsp:cNvSpPr/>
      </dsp:nvSpPr>
      <dsp:spPr>
        <a:xfrm>
          <a:off x="4659589" y="3775217"/>
          <a:ext cx="3169681" cy="52359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AP Computer Science Principles**</a:t>
          </a:r>
        </a:p>
      </dsp:txBody>
      <dsp:txXfrm>
        <a:off x="4674924" y="3790552"/>
        <a:ext cx="3139011" cy="4929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2BBC5-80EC-B144-AC39-2FA62054D7C4}">
      <dsp:nvSpPr>
        <dsp:cNvPr id="0" name=""/>
        <dsp:cNvSpPr/>
      </dsp:nvSpPr>
      <dsp:spPr>
        <a:xfrm>
          <a:off x="4118" y="0"/>
          <a:ext cx="3962102" cy="452596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Culinary </a:t>
          </a:r>
        </a:p>
      </dsp:txBody>
      <dsp:txXfrm>
        <a:off x="4118" y="0"/>
        <a:ext cx="3962102" cy="1357788"/>
      </dsp:txXfrm>
    </dsp:sp>
    <dsp:sp modelId="{D4E27012-2464-BF4E-BEAD-0D5B613FC61D}">
      <dsp:nvSpPr>
        <dsp:cNvPr id="0" name=""/>
        <dsp:cNvSpPr/>
      </dsp:nvSpPr>
      <dsp:spPr>
        <a:xfrm>
          <a:off x="400329" y="1357899"/>
          <a:ext cx="3169681"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Food Science, Safety, Tech</a:t>
          </a:r>
        </a:p>
      </dsp:txBody>
      <dsp:txXfrm>
        <a:off x="419640" y="1377210"/>
        <a:ext cx="3131059" cy="620714"/>
      </dsp:txXfrm>
    </dsp:sp>
    <dsp:sp modelId="{A553EF16-2C1C-D440-9F83-7AE5E6926AFC}">
      <dsp:nvSpPr>
        <dsp:cNvPr id="0" name=""/>
        <dsp:cNvSpPr/>
      </dsp:nvSpPr>
      <dsp:spPr>
        <a:xfrm>
          <a:off x="400329" y="2118672"/>
          <a:ext cx="3169681"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Culinary 2</a:t>
          </a:r>
        </a:p>
      </dsp:txBody>
      <dsp:txXfrm>
        <a:off x="419640" y="2137983"/>
        <a:ext cx="3131059" cy="620714"/>
      </dsp:txXfrm>
    </dsp:sp>
    <dsp:sp modelId="{F0A1E208-4871-C04B-85FB-EC053A84441A}">
      <dsp:nvSpPr>
        <dsp:cNvPr id="0" name=""/>
        <dsp:cNvSpPr/>
      </dsp:nvSpPr>
      <dsp:spPr>
        <a:xfrm>
          <a:off x="400329" y="2879445"/>
          <a:ext cx="3169681"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Culinary 3</a:t>
          </a:r>
        </a:p>
      </dsp:txBody>
      <dsp:txXfrm>
        <a:off x="419640" y="2898756"/>
        <a:ext cx="3131059" cy="620714"/>
      </dsp:txXfrm>
    </dsp:sp>
    <dsp:sp modelId="{458C345A-4A49-7A49-9F50-C71F1E449F41}">
      <dsp:nvSpPr>
        <dsp:cNvPr id="0" name=""/>
        <dsp:cNvSpPr/>
      </dsp:nvSpPr>
      <dsp:spPr>
        <a:xfrm>
          <a:off x="400329" y="3640217"/>
          <a:ext cx="3169681"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Culinary 4</a:t>
          </a:r>
        </a:p>
      </dsp:txBody>
      <dsp:txXfrm>
        <a:off x="419640" y="3659528"/>
        <a:ext cx="3131059" cy="620714"/>
      </dsp:txXfrm>
    </dsp:sp>
    <dsp:sp modelId="{E303E960-470B-B545-8C09-6CED454EED12}">
      <dsp:nvSpPr>
        <dsp:cNvPr id="0" name=""/>
        <dsp:cNvSpPr/>
      </dsp:nvSpPr>
      <dsp:spPr>
        <a:xfrm>
          <a:off x="4263378" y="0"/>
          <a:ext cx="3962102" cy="452596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Agriscience Technology</a:t>
          </a:r>
        </a:p>
      </dsp:txBody>
      <dsp:txXfrm>
        <a:off x="4263378" y="0"/>
        <a:ext cx="3962102" cy="1357788"/>
      </dsp:txXfrm>
    </dsp:sp>
    <dsp:sp modelId="{68994EA4-E602-174B-80B9-B750B8925BAA}">
      <dsp:nvSpPr>
        <dsp:cNvPr id="0" name=""/>
        <dsp:cNvSpPr/>
      </dsp:nvSpPr>
      <dsp:spPr>
        <a:xfrm>
          <a:off x="4659589" y="1357899"/>
          <a:ext cx="3169681"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Agriscience Foundations</a:t>
          </a:r>
        </a:p>
      </dsp:txBody>
      <dsp:txXfrm>
        <a:off x="4678900" y="1377210"/>
        <a:ext cx="3131059" cy="620714"/>
      </dsp:txXfrm>
    </dsp:sp>
    <dsp:sp modelId="{8ED2FE29-B926-1346-B820-8C27A635D2A1}">
      <dsp:nvSpPr>
        <dsp:cNvPr id="0" name=""/>
        <dsp:cNvSpPr/>
      </dsp:nvSpPr>
      <dsp:spPr>
        <a:xfrm>
          <a:off x="4659589" y="2118672"/>
          <a:ext cx="3169681"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Biotech 2</a:t>
          </a:r>
        </a:p>
      </dsp:txBody>
      <dsp:txXfrm>
        <a:off x="4678900" y="2137983"/>
        <a:ext cx="3131059" cy="620714"/>
      </dsp:txXfrm>
    </dsp:sp>
    <dsp:sp modelId="{FC07DF38-8D61-FC49-A9C3-3307F3E1C9E9}">
      <dsp:nvSpPr>
        <dsp:cNvPr id="0" name=""/>
        <dsp:cNvSpPr/>
      </dsp:nvSpPr>
      <dsp:spPr>
        <a:xfrm>
          <a:off x="4659589" y="2879445"/>
          <a:ext cx="3169681"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Biotech 3</a:t>
          </a:r>
        </a:p>
      </dsp:txBody>
      <dsp:txXfrm>
        <a:off x="4678900" y="2898756"/>
        <a:ext cx="3131059" cy="620714"/>
      </dsp:txXfrm>
    </dsp:sp>
    <dsp:sp modelId="{CDF9C9DF-476D-1C44-AFCC-CBEB579B4019}">
      <dsp:nvSpPr>
        <dsp:cNvPr id="0" name=""/>
        <dsp:cNvSpPr/>
      </dsp:nvSpPr>
      <dsp:spPr>
        <a:xfrm>
          <a:off x="4659589" y="3640217"/>
          <a:ext cx="3169681"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Animal/Plant Biotech</a:t>
          </a:r>
        </a:p>
      </dsp:txBody>
      <dsp:txXfrm>
        <a:off x="4678900" y="3659528"/>
        <a:ext cx="3131059" cy="6207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6F66C-8113-264F-9BD2-87BACEA76310}">
      <dsp:nvSpPr>
        <dsp:cNvPr id="0" name=""/>
        <dsp:cNvSpPr/>
      </dsp:nvSpPr>
      <dsp:spPr>
        <a:xfrm>
          <a:off x="1004" y="0"/>
          <a:ext cx="2611933" cy="452596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Digital Design</a:t>
          </a:r>
        </a:p>
      </dsp:txBody>
      <dsp:txXfrm>
        <a:off x="1004" y="0"/>
        <a:ext cx="2611933" cy="1357788"/>
      </dsp:txXfrm>
    </dsp:sp>
    <dsp:sp modelId="{D55DCD96-8911-B746-B481-9E1BE7481C7E}">
      <dsp:nvSpPr>
        <dsp:cNvPr id="0" name=""/>
        <dsp:cNvSpPr/>
      </dsp:nvSpPr>
      <dsp:spPr>
        <a:xfrm>
          <a:off x="262197" y="1357899"/>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Digital Information Technology</a:t>
          </a:r>
        </a:p>
      </dsp:txBody>
      <dsp:txXfrm>
        <a:off x="281508" y="1377210"/>
        <a:ext cx="2050924" cy="620714"/>
      </dsp:txXfrm>
    </dsp:sp>
    <dsp:sp modelId="{7B030D77-575A-2F44-96D8-04A991767FD1}">
      <dsp:nvSpPr>
        <dsp:cNvPr id="0" name=""/>
        <dsp:cNvSpPr/>
      </dsp:nvSpPr>
      <dsp:spPr>
        <a:xfrm>
          <a:off x="262197" y="2118672"/>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Digital Design 1</a:t>
          </a:r>
        </a:p>
      </dsp:txBody>
      <dsp:txXfrm>
        <a:off x="281508" y="2137983"/>
        <a:ext cx="2050924" cy="620714"/>
      </dsp:txXfrm>
    </dsp:sp>
    <dsp:sp modelId="{20E52D09-7496-684A-A1A8-2DF9788B37EC}">
      <dsp:nvSpPr>
        <dsp:cNvPr id="0" name=""/>
        <dsp:cNvSpPr/>
      </dsp:nvSpPr>
      <dsp:spPr>
        <a:xfrm>
          <a:off x="262197" y="2879445"/>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Digital Design 2</a:t>
          </a:r>
        </a:p>
      </dsp:txBody>
      <dsp:txXfrm>
        <a:off x="281508" y="2898756"/>
        <a:ext cx="2050924" cy="620714"/>
      </dsp:txXfrm>
    </dsp:sp>
    <dsp:sp modelId="{402DD974-7700-CB48-AACA-00914A9C22EC}">
      <dsp:nvSpPr>
        <dsp:cNvPr id="0" name=""/>
        <dsp:cNvSpPr/>
      </dsp:nvSpPr>
      <dsp:spPr>
        <a:xfrm>
          <a:off x="262197" y="3640217"/>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Digital Design 3</a:t>
          </a:r>
        </a:p>
      </dsp:txBody>
      <dsp:txXfrm>
        <a:off x="281508" y="3659528"/>
        <a:ext cx="2050924" cy="620714"/>
      </dsp:txXfrm>
    </dsp:sp>
    <dsp:sp modelId="{7092BBC5-80EC-B144-AC39-2FA62054D7C4}">
      <dsp:nvSpPr>
        <dsp:cNvPr id="0" name=""/>
        <dsp:cNvSpPr/>
      </dsp:nvSpPr>
      <dsp:spPr>
        <a:xfrm>
          <a:off x="2808833" y="0"/>
          <a:ext cx="2611933" cy="452596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Technical Design </a:t>
          </a:r>
        </a:p>
      </dsp:txBody>
      <dsp:txXfrm>
        <a:off x="2808833" y="0"/>
        <a:ext cx="2611933" cy="1357788"/>
      </dsp:txXfrm>
    </dsp:sp>
    <dsp:sp modelId="{D4E27012-2464-BF4E-BEAD-0D5B613FC61D}">
      <dsp:nvSpPr>
        <dsp:cNvPr id="0" name=""/>
        <dsp:cNvSpPr/>
      </dsp:nvSpPr>
      <dsp:spPr>
        <a:xfrm>
          <a:off x="3070026" y="1357899"/>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Digital Information Technology</a:t>
          </a:r>
        </a:p>
      </dsp:txBody>
      <dsp:txXfrm>
        <a:off x="3089337" y="1377210"/>
        <a:ext cx="2050924" cy="620714"/>
      </dsp:txXfrm>
    </dsp:sp>
    <dsp:sp modelId="{A553EF16-2C1C-D440-9F83-7AE5E6926AFC}">
      <dsp:nvSpPr>
        <dsp:cNvPr id="0" name=""/>
        <dsp:cNvSpPr/>
      </dsp:nvSpPr>
      <dsp:spPr>
        <a:xfrm>
          <a:off x="3070026" y="2118672"/>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Technical Design 1</a:t>
          </a:r>
        </a:p>
      </dsp:txBody>
      <dsp:txXfrm>
        <a:off x="3089337" y="2137983"/>
        <a:ext cx="2050924" cy="620714"/>
      </dsp:txXfrm>
    </dsp:sp>
    <dsp:sp modelId="{F0A1E208-4871-C04B-85FB-EC053A84441A}">
      <dsp:nvSpPr>
        <dsp:cNvPr id="0" name=""/>
        <dsp:cNvSpPr/>
      </dsp:nvSpPr>
      <dsp:spPr>
        <a:xfrm>
          <a:off x="3070026" y="2879445"/>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Technical Design 2</a:t>
          </a:r>
        </a:p>
      </dsp:txBody>
      <dsp:txXfrm>
        <a:off x="3089337" y="2898756"/>
        <a:ext cx="2050924" cy="620714"/>
      </dsp:txXfrm>
    </dsp:sp>
    <dsp:sp modelId="{458C345A-4A49-7A49-9F50-C71F1E449F41}">
      <dsp:nvSpPr>
        <dsp:cNvPr id="0" name=""/>
        <dsp:cNvSpPr/>
      </dsp:nvSpPr>
      <dsp:spPr>
        <a:xfrm>
          <a:off x="3070026" y="3640217"/>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Technical Design 3</a:t>
          </a:r>
        </a:p>
      </dsp:txBody>
      <dsp:txXfrm>
        <a:off x="3089337" y="3659528"/>
        <a:ext cx="2050924" cy="620714"/>
      </dsp:txXfrm>
    </dsp:sp>
    <dsp:sp modelId="{E303E960-470B-B545-8C09-6CED454EED12}">
      <dsp:nvSpPr>
        <dsp:cNvPr id="0" name=""/>
        <dsp:cNvSpPr/>
      </dsp:nvSpPr>
      <dsp:spPr>
        <a:xfrm>
          <a:off x="5616661" y="0"/>
          <a:ext cx="2611933" cy="452596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Early Childhood</a:t>
          </a:r>
        </a:p>
      </dsp:txBody>
      <dsp:txXfrm>
        <a:off x="5616661" y="0"/>
        <a:ext cx="2611933" cy="1357788"/>
      </dsp:txXfrm>
    </dsp:sp>
    <dsp:sp modelId="{68994EA4-E602-174B-80B9-B750B8925BAA}">
      <dsp:nvSpPr>
        <dsp:cNvPr id="0" name=""/>
        <dsp:cNvSpPr/>
      </dsp:nvSpPr>
      <dsp:spPr>
        <a:xfrm>
          <a:off x="5877855" y="1357899"/>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Early Childhood 1</a:t>
          </a:r>
        </a:p>
      </dsp:txBody>
      <dsp:txXfrm>
        <a:off x="5897166" y="1377210"/>
        <a:ext cx="2050924" cy="620714"/>
      </dsp:txXfrm>
    </dsp:sp>
    <dsp:sp modelId="{8ED2FE29-B926-1346-B820-8C27A635D2A1}">
      <dsp:nvSpPr>
        <dsp:cNvPr id="0" name=""/>
        <dsp:cNvSpPr/>
      </dsp:nvSpPr>
      <dsp:spPr>
        <a:xfrm>
          <a:off x="5877855" y="2118672"/>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Early Childhood 2</a:t>
          </a:r>
        </a:p>
      </dsp:txBody>
      <dsp:txXfrm>
        <a:off x="5897166" y="2137983"/>
        <a:ext cx="2050924" cy="620714"/>
      </dsp:txXfrm>
    </dsp:sp>
    <dsp:sp modelId="{FC07DF38-8D61-FC49-A9C3-3307F3E1C9E9}">
      <dsp:nvSpPr>
        <dsp:cNvPr id="0" name=""/>
        <dsp:cNvSpPr/>
      </dsp:nvSpPr>
      <dsp:spPr>
        <a:xfrm>
          <a:off x="5877855" y="2879445"/>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Early Childhood 3</a:t>
          </a:r>
        </a:p>
      </dsp:txBody>
      <dsp:txXfrm>
        <a:off x="5897166" y="2898756"/>
        <a:ext cx="2050924" cy="620714"/>
      </dsp:txXfrm>
    </dsp:sp>
    <dsp:sp modelId="{CDF9C9DF-476D-1C44-AFCC-CBEB579B4019}">
      <dsp:nvSpPr>
        <dsp:cNvPr id="0" name=""/>
        <dsp:cNvSpPr/>
      </dsp:nvSpPr>
      <dsp:spPr>
        <a:xfrm>
          <a:off x="5877855" y="3640217"/>
          <a:ext cx="2089546" cy="65933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Early Childhood 4</a:t>
          </a:r>
        </a:p>
      </dsp:txBody>
      <dsp:txXfrm>
        <a:off x="5897166" y="3659528"/>
        <a:ext cx="2050924" cy="62071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DAF2DA-9571-DC44-97E9-E2E219197607}" type="datetimeFigureOut">
              <a:rPr lang="en-US" smtClean="0"/>
              <a:t>2/14/20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8CB4D2-C7F6-F149-BEA2-E2950BD17A29}" type="slidenum">
              <a:rPr lang="en-US" smtClean="0"/>
              <a:t>‹#›</a:t>
            </a:fld>
            <a:endParaRPr lang="en-US" dirty="0"/>
          </a:p>
        </p:txBody>
      </p:sp>
    </p:spTree>
    <p:extLst>
      <p:ext uri="{BB962C8B-B14F-4D97-AF65-F5344CB8AC3E}">
        <p14:creationId xmlns:p14="http://schemas.microsoft.com/office/powerpoint/2010/main" val="1624301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BF149-53BA-DC44-A23E-98AE58ACEB50}" type="datetimeFigureOut">
              <a:rPr lang="en-US" smtClean="0"/>
              <a:t>2/14/20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17D8DD-F18E-F74A-9D6E-77102DDE9105}" type="slidenum">
              <a:rPr lang="en-US" smtClean="0"/>
              <a:t>‹#›</a:t>
            </a:fld>
            <a:endParaRPr lang="en-US" dirty="0"/>
          </a:p>
        </p:txBody>
      </p:sp>
    </p:spTree>
    <p:extLst>
      <p:ext uri="{BB962C8B-B14F-4D97-AF65-F5344CB8AC3E}">
        <p14:creationId xmlns:p14="http://schemas.microsoft.com/office/powerpoint/2010/main" val="1281773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17D8DD-F18E-F74A-9D6E-77102DDE9105}" type="slidenum">
              <a:rPr lang="en-US" smtClean="0"/>
              <a:t>1</a:t>
            </a:fld>
            <a:endParaRPr lang="en-US" dirty="0"/>
          </a:p>
        </p:txBody>
      </p:sp>
    </p:spTree>
    <p:extLst>
      <p:ext uri="{BB962C8B-B14F-4D97-AF65-F5344CB8AC3E}">
        <p14:creationId xmlns:p14="http://schemas.microsoft.com/office/powerpoint/2010/main" val="208426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17D8DD-F18E-F74A-9D6E-77102DDE9105}" type="slidenum">
              <a:rPr lang="en-US" smtClean="0"/>
              <a:t>17</a:t>
            </a:fld>
            <a:endParaRPr lang="en-US" dirty="0"/>
          </a:p>
        </p:txBody>
      </p:sp>
    </p:spTree>
    <p:extLst>
      <p:ext uri="{BB962C8B-B14F-4D97-AF65-F5344CB8AC3E}">
        <p14:creationId xmlns:p14="http://schemas.microsoft.com/office/powerpoint/2010/main" val="2400709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r>
              <a:rPr lang="en-US" baseline="0" dirty="0"/>
              <a:t> will automatically be placed in a HOPE class their 9</a:t>
            </a:r>
            <a:r>
              <a:rPr lang="en-US" baseline="30000" dirty="0"/>
              <a:t>th</a:t>
            </a:r>
            <a:r>
              <a:rPr lang="en-US" baseline="0" dirty="0"/>
              <a:t> grade year unless they have completed the course prior to the beginning of the 2016/17 school year</a:t>
            </a:r>
            <a:endParaRPr lang="en-US" dirty="0"/>
          </a:p>
        </p:txBody>
      </p:sp>
      <p:sp>
        <p:nvSpPr>
          <p:cNvPr id="4" name="Slide Number Placeholder 3"/>
          <p:cNvSpPr>
            <a:spLocks noGrp="1"/>
          </p:cNvSpPr>
          <p:nvPr>
            <p:ph type="sldNum" sz="quarter" idx="10"/>
          </p:nvPr>
        </p:nvSpPr>
        <p:spPr/>
        <p:txBody>
          <a:bodyPr/>
          <a:lstStyle/>
          <a:p>
            <a:fld id="{2617D8DD-F18E-F74A-9D6E-77102DDE9105}" type="slidenum">
              <a:rPr lang="en-US" smtClean="0"/>
              <a:t>19</a:t>
            </a:fld>
            <a:endParaRPr lang="en-US" dirty="0"/>
          </a:p>
        </p:txBody>
      </p:sp>
    </p:spTree>
    <p:extLst>
      <p:ext uri="{BB962C8B-B14F-4D97-AF65-F5344CB8AC3E}">
        <p14:creationId xmlns:p14="http://schemas.microsoft.com/office/powerpoint/2010/main" val="524904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*Meets Social Studies</a:t>
            </a:r>
            <a:r>
              <a:rPr lang="en-US" baseline="0" dirty="0"/>
              <a:t> course requirement</a:t>
            </a:r>
          </a:p>
          <a:p>
            <a:pPr marL="171450" indent="-171450">
              <a:buFontTx/>
              <a:buChar char="•"/>
            </a:pPr>
            <a:r>
              <a:rPr lang="en-US" baseline="0" dirty="0"/>
              <a:t>**</a:t>
            </a:r>
          </a:p>
        </p:txBody>
      </p:sp>
      <p:sp>
        <p:nvSpPr>
          <p:cNvPr id="4" name="Slide Number Placeholder 3"/>
          <p:cNvSpPr>
            <a:spLocks noGrp="1"/>
          </p:cNvSpPr>
          <p:nvPr>
            <p:ph type="sldNum" sz="quarter" idx="10"/>
          </p:nvPr>
        </p:nvSpPr>
        <p:spPr/>
        <p:txBody>
          <a:bodyPr/>
          <a:lstStyle/>
          <a:p>
            <a:fld id="{2617D8DD-F18E-F74A-9D6E-77102DDE9105}" type="slidenum">
              <a:rPr lang="en-US" smtClean="0"/>
              <a:t>21</a:t>
            </a:fld>
            <a:endParaRPr lang="en-US" dirty="0"/>
          </a:p>
        </p:txBody>
      </p:sp>
    </p:spTree>
    <p:extLst>
      <p:ext uri="{BB962C8B-B14F-4D97-AF65-F5344CB8AC3E}">
        <p14:creationId xmlns:p14="http://schemas.microsoft.com/office/powerpoint/2010/main" val="88608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Emotional</a:t>
            </a:r>
            <a:r>
              <a:rPr lang="en-US" baseline="0" dirty="0"/>
              <a:t>/Controversy</a:t>
            </a:r>
            <a:endParaRPr lang="en-US" dirty="0"/>
          </a:p>
          <a:p>
            <a:r>
              <a:rPr lang="en-US" dirty="0"/>
              <a:t>Level 1 or 2 No Social Studies</a:t>
            </a:r>
          </a:p>
          <a:p>
            <a:r>
              <a:rPr lang="en-US" dirty="0"/>
              <a:t>Level</a:t>
            </a:r>
            <a:r>
              <a:rPr lang="en-US" baseline="0" dirty="0"/>
              <a:t> 3  in advanced </a:t>
            </a:r>
            <a:endParaRPr lang="en-US" dirty="0"/>
          </a:p>
        </p:txBody>
      </p:sp>
      <p:sp>
        <p:nvSpPr>
          <p:cNvPr id="4" name="Slide Number Placeholder 3"/>
          <p:cNvSpPr>
            <a:spLocks noGrp="1"/>
          </p:cNvSpPr>
          <p:nvPr>
            <p:ph type="sldNum" sz="quarter" idx="10"/>
          </p:nvPr>
        </p:nvSpPr>
        <p:spPr/>
        <p:txBody>
          <a:bodyPr/>
          <a:lstStyle/>
          <a:p>
            <a:fld id="{39F3F4B0-D8F7-F64A-A562-7E32D84CF283}" type="slidenum">
              <a:rPr lang="en-US" smtClean="0"/>
              <a:pPr/>
              <a:t>29</a:t>
            </a:fld>
            <a:endParaRPr lang="en-US" dirty="0"/>
          </a:p>
        </p:txBody>
      </p:sp>
    </p:spTree>
    <p:extLst>
      <p:ext uri="{BB962C8B-B14F-4D97-AF65-F5344CB8AC3E}">
        <p14:creationId xmlns:p14="http://schemas.microsoft.com/office/powerpoint/2010/main" val="1932747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a:t>
            </a:r>
            <a:r>
              <a:rPr lang="en-US" baseline="0" dirty="0"/>
              <a:t> </a:t>
            </a:r>
            <a:endParaRPr lang="en-US" dirty="0"/>
          </a:p>
        </p:txBody>
      </p:sp>
      <p:sp>
        <p:nvSpPr>
          <p:cNvPr id="4" name="Slide Number Placeholder 3"/>
          <p:cNvSpPr>
            <a:spLocks noGrp="1"/>
          </p:cNvSpPr>
          <p:nvPr>
            <p:ph type="sldNum" sz="quarter" idx="10"/>
          </p:nvPr>
        </p:nvSpPr>
        <p:spPr/>
        <p:txBody>
          <a:bodyPr/>
          <a:lstStyle/>
          <a:p>
            <a:fld id="{2617D8DD-F18E-F74A-9D6E-77102DDE9105}" type="slidenum">
              <a:rPr lang="en-US" smtClean="0"/>
              <a:t>31</a:t>
            </a:fld>
            <a:endParaRPr lang="en-US" dirty="0"/>
          </a:p>
        </p:txBody>
      </p:sp>
    </p:spTree>
    <p:extLst>
      <p:ext uri="{BB962C8B-B14F-4D97-AF65-F5344CB8AC3E}">
        <p14:creationId xmlns:p14="http://schemas.microsoft.com/office/powerpoint/2010/main" val="3904930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a:t>
            </a:r>
            <a:r>
              <a:rPr lang="en-US" baseline="0" dirty="0"/>
              <a:t> </a:t>
            </a:r>
            <a:endParaRPr lang="en-US" dirty="0"/>
          </a:p>
        </p:txBody>
      </p:sp>
      <p:sp>
        <p:nvSpPr>
          <p:cNvPr id="4" name="Slide Number Placeholder 3"/>
          <p:cNvSpPr>
            <a:spLocks noGrp="1"/>
          </p:cNvSpPr>
          <p:nvPr>
            <p:ph type="sldNum" sz="quarter" idx="10"/>
          </p:nvPr>
        </p:nvSpPr>
        <p:spPr/>
        <p:txBody>
          <a:bodyPr/>
          <a:lstStyle/>
          <a:p>
            <a:fld id="{2617D8DD-F18E-F74A-9D6E-77102DDE9105}" type="slidenum">
              <a:rPr lang="en-US" smtClean="0"/>
              <a:t>32</a:t>
            </a:fld>
            <a:endParaRPr lang="en-US" dirty="0"/>
          </a:p>
        </p:txBody>
      </p:sp>
    </p:spTree>
    <p:extLst>
      <p:ext uri="{BB962C8B-B14F-4D97-AF65-F5344CB8AC3E}">
        <p14:creationId xmlns:p14="http://schemas.microsoft.com/office/powerpoint/2010/main" val="3519850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17D8DD-F18E-F74A-9D6E-77102DDE9105}" type="slidenum">
              <a:rPr lang="en-US" smtClean="0"/>
              <a:t>6</a:t>
            </a:fld>
            <a:endParaRPr lang="en-US" dirty="0"/>
          </a:p>
        </p:txBody>
      </p:sp>
    </p:spTree>
    <p:extLst>
      <p:ext uri="{BB962C8B-B14F-4D97-AF65-F5344CB8AC3E}">
        <p14:creationId xmlns:p14="http://schemas.microsoft.com/office/powerpoint/2010/main" val="308850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17D8DD-F18E-F74A-9D6E-77102DDE9105}" type="slidenum">
              <a:rPr lang="en-US" smtClean="0"/>
              <a:t>7</a:t>
            </a:fld>
            <a:endParaRPr lang="en-US" dirty="0"/>
          </a:p>
        </p:txBody>
      </p:sp>
    </p:spTree>
    <p:extLst>
      <p:ext uri="{BB962C8B-B14F-4D97-AF65-F5344CB8AC3E}">
        <p14:creationId xmlns:p14="http://schemas.microsoft.com/office/powerpoint/2010/main" val="83202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3F4B0-D8F7-F64A-A562-7E32D84CF283}" type="slidenum">
              <a:rPr lang="en-US" smtClean="0"/>
              <a:pPr/>
              <a:t>8</a:t>
            </a:fld>
            <a:endParaRPr lang="en-US" dirty="0"/>
          </a:p>
        </p:txBody>
      </p:sp>
    </p:spTree>
    <p:extLst>
      <p:ext uri="{BB962C8B-B14F-4D97-AF65-F5344CB8AC3E}">
        <p14:creationId xmlns:p14="http://schemas.microsoft.com/office/powerpoint/2010/main" val="340595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We will go into detail about each elective  </a:t>
            </a:r>
          </a:p>
        </p:txBody>
      </p:sp>
      <p:sp>
        <p:nvSpPr>
          <p:cNvPr id="4" name="Slide Number Placeholder 3"/>
          <p:cNvSpPr>
            <a:spLocks noGrp="1"/>
          </p:cNvSpPr>
          <p:nvPr>
            <p:ph type="sldNum" sz="quarter" idx="10"/>
          </p:nvPr>
        </p:nvSpPr>
        <p:spPr/>
        <p:txBody>
          <a:bodyPr/>
          <a:lstStyle/>
          <a:p>
            <a:fld id="{2617D8DD-F18E-F74A-9D6E-77102DDE9105}" type="slidenum">
              <a:rPr lang="en-US" smtClean="0"/>
              <a:t>9</a:t>
            </a:fld>
            <a:endParaRPr lang="en-US" dirty="0"/>
          </a:p>
        </p:txBody>
      </p:sp>
    </p:spTree>
    <p:extLst>
      <p:ext uri="{BB962C8B-B14F-4D97-AF65-F5344CB8AC3E}">
        <p14:creationId xmlns:p14="http://schemas.microsoft.com/office/powerpoint/2010/main" val="168805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17D8DD-F18E-F74A-9D6E-77102DDE9105}" type="slidenum">
              <a:rPr lang="en-US" smtClean="0"/>
              <a:t>10</a:t>
            </a:fld>
            <a:endParaRPr lang="en-US" dirty="0"/>
          </a:p>
        </p:txBody>
      </p:sp>
    </p:spTree>
    <p:extLst>
      <p:ext uri="{BB962C8B-B14F-4D97-AF65-F5344CB8AC3E}">
        <p14:creationId xmlns:p14="http://schemas.microsoft.com/office/powerpoint/2010/main" val="4201227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Intense after school commitment</a:t>
            </a:r>
          </a:p>
        </p:txBody>
      </p:sp>
      <p:sp>
        <p:nvSpPr>
          <p:cNvPr id="4" name="Slide Number Placeholder 3"/>
          <p:cNvSpPr>
            <a:spLocks noGrp="1"/>
          </p:cNvSpPr>
          <p:nvPr>
            <p:ph type="sldNum" sz="quarter" idx="10"/>
          </p:nvPr>
        </p:nvSpPr>
        <p:spPr/>
        <p:txBody>
          <a:bodyPr/>
          <a:lstStyle/>
          <a:p>
            <a:fld id="{2617D8DD-F18E-F74A-9D6E-77102DDE9105}" type="slidenum">
              <a:rPr lang="en-US" smtClean="0"/>
              <a:t>11</a:t>
            </a:fld>
            <a:endParaRPr lang="en-US" dirty="0"/>
          </a:p>
        </p:txBody>
      </p:sp>
    </p:spTree>
    <p:extLst>
      <p:ext uri="{BB962C8B-B14F-4D97-AF65-F5344CB8AC3E}">
        <p14:creationId xmlns:p14="http://schemas.microsoft.com/office/powerpoint/2010/main" val="41217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17D8DD-F18E-F74A-9D6E-77102DDE9105}" type="slidenum">
              <a:rPr lang="en-US" smtClean="0"/>
              <a:t>13</a:t>
            </a:fld>
            <a:endParaRPr lang="en-US" dirty="0"/>
          </a:p>
        </p:txBody>
      </p:sp>
    </p:spTree>
    <p:extLst>
      <p:ext uri="{BB962C8B-B14F-4D97-AF65-F5344CB8AC3E}">
        <p14:creationId xmlns:p14="http://schemas.microsoft.com/office/powerpoint/2010/main" val="3857634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PICTURE Writing</a:t>
            </a:r>
            <a:r>
              <a:rPr lang="en-US" baseline="0" dirty="0"/>
              <a:t> Articles, Newspaper, Yearbook</a:t>
            </a:r>
            <a:endParaRPr lang="en-US" dirty="0"/>
          </a:p>
        </p:txBody>
      </p:sp>
      <p:sp>
        <p:nvSpPr>
          <p:cNvPr id="4" name="Slide Number Placeholder 3"/>
          <p:cNvSpPr>
            <a:spLocks noGrp="1"/>
          </p:cNvSpPr>
          <p:nvPr>
            <p:ph type="sldNum" sz="quarter" idx="10"/>
          </p:nvPr>
        </p:nvSpPr>
        <p:spPr/>
        <p:txBody>
          <a:bodyPr/>
          <a:lstStyle/>
          <a:p>
            <a:fld id="{2617D8DD-F18E-F74A-9D6E-77102DDE9105}" type="slidenum">
              <a:rPr lang="en-US" smtClean="0"/>
              <a:t>15</a:t>
            </a:fld>
            <a:endParaRPr lang="en-US" dirty="0"/>
          </a:p>
        </p:txBody>
      </p:sp>
    </p:spTree>
    <p:extLst>
      <p:ext uri="{BB962C8B-B14F-4D97-AF65-F5344CB8AC3E}">
        <p14:creationId xmlns:p14="http://schemas.microsoft.com/office/powerpoint/2010/main" val="31016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C0B245-37C6-794F-9970-D9DABFF90F5C}" type="datetimeFigureOut">
              <a:rPr lang="en-US" smtClean="0"/>
              <a:t>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B852A2-2095-EB4A-877A-4F05DC022BA9}" type="slidenum">
              <a:rPr lang="en-US" smtClean="0"/>
              <a:t>‹#›</a:t>
            </a:fld>
            <a:endParaRPr lang="en-US" dirty="0"/>
          </a:p>
        </p:txBody>
      </p:sp>
    </p:spTree>
    <p:extLst>
      <p:ext uri="{BB962C8B-B14F-4D97-AF65-F5344CB8AC3E}">
        <p14:creationId xmlns:p14="http://schemas.microsoft.com/office/powerpoint/2010/main" val="1429229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C0B245-37C6-794F-9970-D9DABFF90F5C}" type="datetimeFigureOut">
              <a:rPr lang="en-US" smtClean="0"/>
              <a:t>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B852A2-2095-EB4A-877A-4F05DC022BA9}" type="slidenum">
              <a:rPr lang="en-US" smtClean="0"/>
              <a:t>‹#›</a:t>
            </a:fld>
            <a:endParaRPr lang="en-US" dirty="0"/>
          </a:p>
        </p:txBody>
      </p:sp>
    </p:spTree>
    <p:extLst>
      <p:ext uri="{BB962C8B-B14F-4D97-AF65-F5344CB8AC3E}">
        <p14:creationId xmlns:p14="http://schemas.microsoft.com/office/powerpoint/2010/main" val="274174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C0B245-37C6-794F-9970-D9DABFF90F5C}" type="datetimeFigureOut">
              <a:rPr lang="en-US" smtClean="0"/>
              <a:t>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B852A2-2095-EB4A-877A-4F05DC022BA9}" type="slidenum">
              <a:rPr lang="en-US" smtClean="0"/>
              <a:t>‹#›</a:t>
            </a:fld>
            <a:endParaRPr lang="en-US" dirty="0"/>
          </a:p>
        </p:txBody>
      </p:sp>
    </p:spTree>
    <p:extLst>
      <p:ext uri="{BB962C8B-B14F-4D97-AF65-F5344CB8AC3E}">
        <p14:creationId xmlns:p14="http://schemas.microsoft.com/office/powerpoint/2010/main" val="246532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C0B245-37C6-794F-9970-D9DABFF90F5C}" type="datetimeFigureOut">
              <a:rPr lang="en-US" smtClean="0"/>
              <a:t>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B852A2-2095-EB4A-877A-4F05DC022BA9}" type="slidenum">
              <a:rPr lang="en-US" smtClean="0"/>
              <a:t>‹#›</a:t>
            </a:fld>
            <a:endParaRPr lang="en-US" dirty="0"/>
          </a:p>
        </p:txBody>
      </p:sp>
    </p:spTree>
    <p:extLst>
      <p:ext uri="{BB962C8B-B14F-4D97-AF65-F5344CB8AC3E}">
        <p14:creationId xmlns:p14="http://schemas.microsoft.com/office/powerpoint/2010/main" val="272173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C0B245-37C6-794F-9970-D9DABFF90F5C}" type="datetimeFigureOut">
              <a:rPr lang="en-US" smtClean="0"/>
              <a:t>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B852A2-2095-EB4A-877A-4F05DC022BA9}" type="slidenum">
              <a:rPr lang="en-US" smtClean="0"/>
              <a:t>‹#›</a:t>
            </a:fld>
            <a:endParaRPr lang="en-US" dirty="0"/>
          </a:p>
        </p:txBody>
      </p:sp>
    </p:spTree>
    <p:extLst>
      <p:ext uri="{BB962C8B-B14F-4D97-AF65-F5344CB8AC3E}">
        <p14:creationId xmlns:p14="http://schemas.microsoft.com/office/powerpoint/2010/main" val="64038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C0B245-37C6-794F-9970-D9DABFF90F5C}" type="datetimeFigureOut">
              <a:rPr lang="en-US" smtClean="0"/>
              <a:t>2/14/20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B852A2-2095-EB4A-877A-4F05DC022BA9}" type="slidenum">
              <a:rPr lang="en-US" smtClean="0"/>
              <a:t>‹#›</a:t>
            </a:fld>
            <a:endParaRPr lang="en-US" dirty="0"/>
          </a:p>
        </p:txBody>
      </p:sp>
    </p:spTree>
    <p:extLst>
      <p:ext uri="{BB962C8B-B14F-4D97-AF65-F5344CB8AC3E}">
        <p14:creationId xmlns:p14="http://schemas.microsoft.com/office/powerpoint/2010/main" val="2883636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C0B245-37C6-794F-9970-D9DABFF90F5C}" type="datetimeFigureOut">
              <a:rPr lang="en-US" smtClean="0"/>
              <a:t>2/14/20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B852A2-2095-EB4A-877A-4F05DC022BA9}" type="slidenum">
              <a:rPr lang="en-US" smtClean="0"/>
              <a:t>‹#›</a:t>
            </a:fld>
            <a:endParaRPr lang="en-US" dirty="0"/>
          </a:p>
        </p:txBody>
      </p:sp>
    </p:spTree>
    <p:extLst>
      <p:ext uri="{BB962C8B-B14F-4D97-AF65-F5344CB8AC3E}">
        <p14:creationId xmlns:p14="http://schemas.microsoft.com/office/powerpoint/2010/main" val="322339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C0B245-37C6-794F-9970-D9DABFF90F5C}" type="datetimeFigureOut">
              <a:rPr lang="en-US" smtClean="0"/>
              <a:t>2/14/20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B852A2-2095-EB4A-877A-4F05DC022BA9}" type="slidenum">
              <a:rPr lang="en-US" smtClean="0"/>
              <a:t>‹#›</a:t>
            </a:fld>
            <a:endParaRPr lang="en-US" dirty="0"/>
          </a:p>
        </p:txBody>
      </p:sp>
    </p:spTree>
    <p:extLst>
      <p:ext uri="{BB962C8B-B14F-4D97-AF65-F5344CB8AC3E}">
        <p14:creationId xmlns:p14="http://schemas.microsoft.com/office/powerpoint/2010/main" val="304548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0B245-37C6-794F-9970-D9DABFF90F5C}" type="datetimeFigureOut">
              <a:rPr lang="en-US" smtClean="0"/>
              <a:t>2/14/20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B852A2-2095-EB4A-877A-4F05DC022BA9}" type="slidenum">
              <a:rPr lang="en-US" smtClean="0"/>
              <a:t>‹#›</a:t>
            </a:fld>
            <a:endParaRPr lang="en-US" dirty="0"/>
          </a:p>
        </p:txBody>
      </p:sp>
    </p:spTree>
    <p:extLst>
      <p:ext uri="{BB962C8B-B14F-4D97-AF65-F5344CB8AC3E}">
        <p14:creationId xmlns:p14="http://schemas.microsoft.com/office/powerpoint/2010/main" val="295529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C0B245-37C6-794F-9970-D9DABFF90F5C}" type="datetimeFigureOut">
              <a:rPr lang="en-US" smtClean="0"/>
              <a:t>2/14/20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B852A2-2095-EB4A-877A-4F05DC022BA9}" type="slidenum">
              <a:rPr lang="en-US" smtClean="0"/>
              <a:t>‹#›</a:t>
            </a:fld>
            <a:endParaRPr lang="en-US" dirty="0"/>
          </a:p>
        </p:txBody>
      </p:sp>
    </p:spTree>
    <p:extLst>
      <p:ext uri="{BB962C8B-B14F-4D97-AF65-F5344CB8AC3E}">
        <p14:creationId xmlns:p14="http://schemas.microsoft.com/office/powerpoint/2010/main" val="4227849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C0B245-37C6-794F-9970-D9DABFF90F5C}" type="datetimeFigureOut">
              <a:rPr lang="en-US" smtClean="0"/>
              <a:t>2/14/20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B852A2-2095-EB4A-877A-4F05DC022BA9}" type="slidenum">
              <a:rPr lang="en-US" smtClean="0"/>
              <a:t>‹#›</a:t>
            </a:fld>
            <a:endParaRPr lang="en-US" dirty="0"/>
          </a:p>
        </p:txBody>
      </p:sp>
    </p:spTree>
    <p:extLst>
      <p:ext uri="{BB962C8B-B14F-4D97-AF65-F5344CB8AC3E}">
        <p14:creationId xmlns:p14="http://schemas.microsoft.com/office/powerpoint/2010/main" val="264513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0B245-37C6-794F-9970-D9DABFF90F5C}" type="datetimeFigureOut">
              <a:rPr lang="en-US" smtClean="0"/>
              <a:t>2/14/20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852A2-2095-EB4A-877A-4F05DC022BA9}" type="slidenum">
              <a:rPr lang="en-US" smtClean="0"/>
              <a:t>‹#›</a:t>
            </a:fld>
            <a:endParaRPr lang="en-US" dirty="0"/>
          </a:p>
        </p:txBody>
      </p:sp>
    </p:spTree>
    <p:extLst>
      <p:ext uri="{BB962C8B-B14F-4D97-AF65-F5344CB8AC3E}">
        <p14:creationId xmlns:p14="http://schemas.microsoft.com/office/powerpoint/2010/main" val="1589840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5.jpg"/><Relationship Id="rId4" Type="http://schemas.openxmlformats.org/officeDocument/2006/relationships/diagramLayout" Target="../diagrams/layout4.xml"/><Relationship Id="rId9"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4679" y="3042257"/>
            <a:ext cx="6994839" cy="3815743"/>
          </a:xfrm>
        </p:spPr>
        <p:txBody>
          <a:bodyPr vert="horz" lIns="91440" tIns="45720" rIns="91440" bIns="45720" rtlCol="0" anchor="t">
            <a:normAutofit fontScale="32500" lnSpcReduction="20000"/>
          </a:bodyPr>
          <a:lstStyle/>
          <a:p>
            <a:r>
              <a:rPr lang="en-US" sz="8000" b="1" u="sng" dirty="0">
                <a:solidFill>
                  <a:srgbClr val="000000"/>
                </a:solidFill>
                <a:effectLst>
                  <a:outerShdw blurRad="38100" dist="38100" dir="2700000" algn="tl">
                    <a:srgbClr val="000000">
                      <a:alpha val="43137"/>
                    </a:srgbClr>
                  </a:outerShdw>
                </a:effectLst>
                <a:highlight>
                  <a:srgbClr val="FFFF00"/>
                </a:highlight>
              </a:rPr>
              <a:t>Administration</a:t>
            </a:r>
          </a:p>
          <a:p>
            <a:r>
              <a:rPr lang="en-US" sz="8000" dirty="0">
                <a:solidFill>
                  <a:srgbClr val="000000"/>
                </a:solidFill>
                <a:highlight>
                  <a:srgbClr val="FFFF00"/>
                </a:highlight>
              </a:rPr>
              <a:t>Mr. Mellin- Principal</a:t>
            </a:r>
            <a:endParaRPr lang="en-US" sz="8000" dirty="0">
              <a:solidFill>
                <a:srgbClr val="000000"/>
              </a:solidFill>
              <a:highlight>
                <a:srgbClr val="FFFF00"/>
              </a:highlight>
              <a:cs typeface="Calibri"/>
            </a:endParaRPr>
          </a:p>
          <a:p>
            <a:r>
              <a:rPr lang="en-US" sz="8000" dirty="0">
                <a:solidFill>
                  <a:srgbClr val="000000"/>
                </a:solidFill>
                <a:highlight>
                  <a:srgbClr val="FFFF00"/>
                </a:highlight>
              </a:rPr>
              <a:t>Mrs. </a:t>
            </a:r>
            <a:r>
              <a:rPr lang="en-US" sz="8000" dirty="0" err="1">
                <a:solidFill>
                  <a:srgbClr val="000000"/>
                </a:solidFill>
                <a:highlight>
                  <a:srgbClr val="FFFF00"/>
                </a:highlight>
              </a:rPr>
              <a:t>Beerman</a:t>
            </a:r>
            <a:r>
              <a:rPr lang="en-US" sz="8000" dirty="0">
                <a:solidFill>
                  <a:srgbClr val="000000"/>
                </a:solidFill>
                <a:highlight>
                  <a:srgbClr val="FFFF00"/>
                </a:highlight>
              </a:rPr>
              <a:t>-Assistant Principal</a:t>
            </a:r>
            <a:endParaRPr lang="en-US" sz="8000" dirty="0">
              <a:solidFill>
                <a:srgbClr val="000000"/>
              </a:solidFill>
              <a:highlight>
                <a:srgbClr val="FFFF00"/>
              </a:highlight>
              <a:cs typeface="Calibri"/>
            </a:endParaRPr>
          </a:p>
          <a:p>
            <a:endParaRPr lang="en-US" sz="8000" dirty="0">
              <a:solidFill>
                <a:srgbClr val="000000"/>
              </a:solidFill>
              <a:highlight>
                <a:srgbClr val="FFFF00"/>
              </a:highlight>
            </a:endParaRPr>
          </a:p>
          <a:p>
            <a:endParaRPr lang="en-US" sz="8000" b="1" u="sng" dirty="0">
              <a:solidFill>
                <a:srgbClr val="000000"/>
              </a:solidFill>
              <a:effectLst>
                <a:outerShdw blurRad="38100" dist="38100" dir="2700000" algn="tl">
                  <a:srgbClr val="000000">
                    <a:alpha val="43137"/>
                  </a:srgbClr>
                </a:outerShdw>
              </a:effectLst>
              <a:highlight>
                <a:srgbClr val="FFFF00"/>
              </a:highlight>
            </a:endParaRPr>
          </a:p>
          <a:p>
            <a:r>
              <a:rPr lang="en-US" sz="8000" b="1" u="sng" dirty="0">
                <a:solidFill>
                  <a:srgbClr val="000000"/>
                </a:solidFill>
                <a:effectLst>
                  <a:outerShdw blurRad="38100" dist="38100" dir="2700000" algn="tl">
                    <a:srgbClr val="000000">
                      <a:alpha val="43137"/>
                    </a:srgbClr>
                  </a:outerShdw>
                </a:effectLst>
                <a:highlight>
                  <a:srgbClr val="FFFF00"/>
                </a:highlight>
              </a:rPr>
              <a:t>Student Services</a:t>
            </a:r>
            <a:endParaRPr lang="en-US" sz="8000" dirty="0">
              <a:solidFill>
                <a:srgbClr val="000000"/>
              </a:solidFill>
              <a:highlight>
                <a:srgbClr val="FFFF00"/>
              </a:highlight>
            </a:endParaRPr>
          </a:p>
          <a:p>
            <a:r>
              <a:rPr lang="en-US" sz="8000" dirty="0">
                <a:solidFill>
                  <a:srgbClr val="000000"/>
                </a:solidFill>
                <a:highlight>
                  <a:srgbClr val="FFFF00"/>
                </a:highlight>
              </a:rPr>
              <a:t>Mr. Moody-School Counselor</a:t>
            </a:r>
            <a:endParaRPr lang="en-US" sz="8000" dirty="0">
              <a:solidFill>
                <a:srgbClr val="000000"/>
              </a:solidFill>
              <a:highlight>
                <a:srgbClr val="FFFF00"/>
              </a:highlight>
              <a:cs typeface="Calibri"/>
            </a:endParaRPr>
          </a:p>
          <a:p>
            <a:r>
              <a:rPr lang="en-US" sz="8000" dirty="0">
                <a:solidFill>
                  <a:srgbClr val="000000"/>
                </a:solidFill>
                <a:highlight>
                  <a:srgbClr val="FFFF00"/>
                </a:highlight>
              </a:rPr>
              <a:t>Ms. Campbell-Graduation Coach</a:t>
            </a:r>
            <a:endParaRPr lang="en-US" sz="8000" dirty="0">
              <a:solidFill>
                <a:srgbClr val="000000"/>
              </a:solidFill>
              <a:highlight>
                <a:srgbClr val="FFFF00"/>
              </a:highlight>
              <a:cs typeface="Calibri"/>
            </a:endParaRPr>
          </a:p>
          <a:p>
            <a:r>
              <a:rPr lang="en-US" sz="8000" dirty="0">
                <a:solidFill>
                  <a:srgbClr val="000000"/>
                </a:solidFill>
                <a:highlight>
                  <a:srgbClr val="FFFF00"/>
                </a:highlight>
              </a:rPr>
              <a:t>Ms. Colon-College/Career Specialist </a:t>
            </a:r>
            <a:endParaRPr lang="en-US" sz="8000" dirty="0">
              <a:solidFill>
                <a:srgbClr val="000000"/>
              </a:solidFill>
              <a:highlight>
                <a:srgbClr val="FFFF00"/>
              </a:highlight>
              <a:cs typeface="Calibri"/>
            </a:endParaRPr>
          </a:p>
          <a:p>
            <a:endParaRPr lang="en-US" sz="8000" dirty="0">
              <a:solidFill>
                <a:srgbClr val="000000"/>
              </a:solidFill>
              <a:highlight>
                <a:srgbClr val="FFFF00"/>
              </a:highlight>
            </a:endParaRPr>
          </a:p>
          <a:p>
            <a:endParaRPr lang="en-US" sz="8000" dirty="0">
              <a:solidFill>
                <a:srgbClr val="000000"/>
              </a:solidFill>
              <a:highlight>
                <a:srgbClr val="FFFF00"/>
              </a:highlight>
            </a:endParaRPr>
          </a:p>
          <a:p>
            <a:endParaRPr lang="en-US" dirty="0">
              <a:solidFill>
                <a:srgbClr val="000000"/>
              </a:solidFill>
              <a:highlight>
                <a:srgbClr val="FFFF00"/>
              </a:highlight>
            </a:endParaRPr>
          </a:p>
        </p:txBody>
      </p:sp>
      <p:sp>
        <p:nvSpPr>
          <p:cNvPr id="2" name="Title 1"/>
          <p:cNvSpPr>
            <a:spLocks noGrp="1"/>
          </p:cNvSpPr>
          <p:nvPr>
            <p:ph type="ctrTitle"/>
          </p:nvPr>
        </p:nvSpPr>
        <p:spPr>
          <a:xfrm>
            <a:off x="685800" y="738413"/>
            <a:ext cx="7772400" cy="2185698"/>
          </a:xfrm>
        </p:spPr>
        <p:txBody>
          <a:bodyPr>
            <a:normAutofit/>
          </a:bodyPr>
          <a:lstStyle/>
          <a:p>
            <a:r>
              <a:rPr lang="en-US" b="1" dirty="0">
                <a:highlight>
                  <a:srgbClr val="FFFF00"/>
                </a:highlight>
              </a:rPr>
              <a:t>Class of 2024</a:t>
            </a:r>
            <a:br>
              <a:rPr lang="en-US" dirty="0">
                <a:highlight>
                  <a:srgbClr val="FFFF00"/>
                </a:highlight>
                <a:latin typeface="+mj-ea"/>
                <a:cs typeface="+mj-ea"/>
              </a:rPr>
            </a:br>
            <a:r>
              <a:rPr lang="en-US" b="1" dirty="0">
                <a:highlight>
                  <a:srgbClr val="FFFF00"/>
                </a:highlight>
              </a:rPr>
              <a:t>9</a:t>
            </a:r>
            <a:r>
              <a:rPr lang="en-US" b="1" baseline="30000" dirty="0">
                <a:highlight>
                  <a:srgbClr val="FFFF00"/>
                </a:highlight>
              </a:rPr>
              <a:t>th</a:t>
            </a:r>
            <a:r>
              <a:rPr lang="en-US" b="1" dirty="0">
                <a:highlight>
                  <a:srgbClr val="FFFF00"/>
                </a:highlight>
              </a:rPr>
              <a:t> Grade Course Selection </a:t>
            </a:r>
          </a:p>
        </p:txBody>
      </p:sp>
    </p:spTree>
    <p:extLst>
      <p:ext uri="{BB962C8B-B14F-4D97-AF65-F5344CB8AC3E}">
        <p14:creationId xmlns:p14="http://schemas.microsoft.com/office/powerpoint/2010/main" val="1444788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4" name="Title 13"/>
          <p:cNvSpPr>
            <a:spLocks noGrp="1"/>
          </p:cNvSpPr>
          <p:nvPr>
            <p:ph type="title"/>
          </p:nvPr>
        </p:nvSpPr>
        <p:spPr>
          <a:xfrm>
            <a:off x="457200" y="274638"/>
            <a:ext cx="8229600" cy="718449"/>
          </a:xfrm>
        </p:spPr>
        <p:txBody>
          <a:bodyPr>
            <a:noAutofit/>
          </a:bodyPr>
          <a:lstStyle/>
          <a:p>
            <a:r>
              <a:rPr lang="en-US" dirty="0">
                <a:solidFill>
                  <a:srgbClr val="000000"/>
                </a:solidFill>
                <a:highlight>
                  <a:srgbClr val="FFFF00"/>
                </a:highlight>
              </a:rPr>
              <a:t>Art</a:t>
            </a: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856810881"/>
              </p:ext>
            </p:extLst>
          </p:nvPr>
        </p:nvGraphicFramePr>
        <p:xfrm>
          <a:off x="457200" y="818754"/>
          <a:ext cx="8383560" cy="5758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picture containing drawing&#10;&#10;Description automatically generated">
            <a:extLst>
              <a:ext uri="{FF2B5EF4-FFF2-40B4-BE49-F238E27FC236}">
                <a16:creationId xmlns:a16="http://schemas.microsoft.com/office/drawing/2014/main" id="{C90F2E0A-0A13-A249-94D0-6810792D2ED2}"/>
              </a:ext>
            </a:extLst>
          </p:cNvPr>
          <p:cNvPicPr>
            <a:picLocks noChangeAspect="1"/>
          </p:cNvPicPr>
          <p:nvPr/>
        </p:nvPicPr>
        <p:blipFill>
          <a:blip r:embed="rId8"/>
          <a:stretch>
            <a:fillRect/>
          </a:stretch>
        </p:blipFill>
        <p:spPr>
          <a:xfrm>
            <a:off x="457200" y="1295201"/>
            <a:ext cx="2553630" cy="2016711"/>
          </a:xfrm>
          <a:prstGeom prst="rect">
            <a:avLst/>
          </a:prstGeom>
          <a:effectLst>
            <a:softEdge rad="38100"/>
          </a:effectLst>
        </p:spPr>
      </p:pic>
      <p:pic>
        <p:nvPicPr>
          <p:cNvPr id="5" name="Picture 4" descr="A picture containing wire, tower, light&#10;&#10;Description automatically generated">
            <a:extLst>
              <a:ext uri="{FF2B5EF4-FFF2-40B4-BE49-F238E27FC236}">
                <a16:creationId xmlns:a16="http://schemas.microsoft.com/office/drawing/2014/main" id="{F91B8BF4-7E35-2744-8B1E-6EC002FE8FBE}"/>
              </a:ext>
            </a:extLst>
          </p:cNvPr>
          <p:cNvPicPr>
            <a:picLocks noChangeAspect="1"/>
          </p:cNvPicPr>
          <p:nvPr/>
        </p:nvPicPr>
        <p:blipFill>
          <a:blip r:embed="rId9"/>
          <a:stretch>
            <a:fillRect/>
          </a:stretch>
        </p:blipFill>
        <p:spPr>
          <a:xfrm>
            <a:off x="3372165" y="1382751"/>
            <a:ext cx="2553629" cy="1929159"/>
          </a:xfrm>
          <a:prstGeom prst="rect">
            <a:avLst/>
          </a:prstGeom>
          <a:effectLst>
            <a:softEdge rad="12700"/>
          </a:effectLst>
        </p:spPr>
      </p:pic>
      <p:pic>
        <p:nvPicPr>
          <p:cNvPr id="9" name="Picture 8" descr="A picture containing table&#10;&#10;Description automatically generated">
            <a:extLst>
              <a:ext uri="{FF2B5EF4-FFF2-40B4-BE49-F238E27FC236}">
                <a16:creationId xmlns:a16="http://schemas.microsoft.com/office/drawing/2014/main" id="{12B46464-3BBF-FD44-979A-697BB5846E0B}"/>
              </a:ext>
            </a:extLst>
          </p:cNvPr>
          <p:cNvPicPr>
            <a:picLocks noChangeAspect="1"/>
          </p:cNvPicPr>
          <p:nvPr/>
        </p:nvPicPr>
        <p:blipFill>
          <a:blip r:embed="rId10"/>
          <a:stretch>
            <a:fillRect/>
          </a:stretch>
        </p:blipFill>
        <p:spPr>
          <a:xfrm>
            <a:off x="6133172" y="1295201"/>
            <a:ext cx="2696135" cy="2016709"/>
          </a:xfrm>
          <a:prstGeom prst="rect">
            <a:avLst/>
          </a:prstGeom>
        </p:spPr>
      </p:pic>
    </p:spTree>
    <p:extLst>
      <p:ext uri="{BB962C8B-B14F-4D97-AF65-F5344CB8AC3E}">
        <p14:creationId xmlns:p14="http://schemas.microsoft.com/office/powerpoint/2010/main" val="943697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highlight>
                  <a:srgbClr val="FFFF00"/>
                </a:highlight>
              </a:rPr>
              <a:t>Band </a:t>
            </a:r>
            <a:br>
              <a:rPr lang="en-US" dirty="0">
                <a:highlight>
                  <a:srgbClr val="FFFF00"/>
                </a:highlight>
              </a:rPr>
            </a:br>
            <a:r>
              <a:rPr lang="en-US" dirty="0">
                <a:highlight>
                  <a:srgbClr val="FFFF00"/>
                </a:highlight>
              </a:rPr>
              <a:t>After School Component</a:t>
            </a:r>
          </a:p>
        </p:txBody>
      </p:sp>
      <p:pic>
        <p:nvPicPr>
          <p:cNvPr id="7" name="Content Placeholder 6" descr="A group of people standing in the grass&#10;&#10;Description automatically generated">
            <a:extLst>
              <a:ext uri="{FF2B5EF4-FFF2-40B4-BE49-F238E27FC236}">
                <a16:creationId xmlns:a16="http://schemas.microsoft.com/office/drawing/2014/main" id="{E92255C3-BDD0-2B47-94ED-EB9329EE6BAE}"/>
              </a:ext>
            </a:extLst>
          </p:cNvPr>
          <p:cNvPicPr>
            <a:picLocks noGrp="1" noChangeAspect="1"/>
          </p:cNvPicPr>
          <p:nvPr>
            <p:ph idx="1"/>
          </p:nvPr>
        </p:nvPicPr>
        <p:blipFill>
          <a:blip r:embed="rId3"/>
          <a:stretch>
            <a:fillRect/>
          </a:stretch>
        </p:blipFill>
        <p:spPr>
          <a:xfrm>
            <a:off x="4239491" y="2068149"/>
            <a:ext cx="4447309" cy="4303342"/>
          </a:xfrm>
        </p:spPr>
      </p:pic>
      <p:sp>
        <p:nvSpPr>
          <p:cNvPr id="8" name="TextBox 7">
            <a:extLst>
              <a:ext uri="{FF2B5EF4-FFF2-40B4-BE49-F238E27FC236}">
                <a16:creationId xmlns:a16="http://schemas.microsoft.com/office/drawing/2014/main" id="{394E9DE2-E501-FD4A-BA08-FE922F3195EA}"/>
              </a:ext>
            </a:extLst>
          </p:cNvPr>
          <p:cNvSpPr txBox="1"/>
          <p:nvPr/>
        </p:nvSpPr>
        <p:spPr>
          <a:xfrm>
            <a:off x="457200" y="2096429"/>
            <a:ext cx="3479180" cy="4524315"/>
          </a:xfrm>
          <a:prstGeom prst="rect">
            <a:avLst/>
          </a:prstGeom>
          <a:noFill/>
        </p:spPr>
        <p:txBody>
          <a:bodyPr wrap="square" rtlCol="0">
            <a:spAutoFit/>
          </a:bodyPr>
          <a:lstStyle/>
          <a:p>
            <a:pPr marL="285750" indent="-285750">
              <a:buFont typeface="Arial" panose="020B0604020202020204" pitchFamily="34" charset="0"/>
              <a:buChar char="•"/>
            </a:pPr>
            <a:r>
              <a:rPr lang="en-US" dirty="0">
                <a:highlight>
                  <a:srgbClr val="FFFF00"/>
                </a:highlight>
              </a:rPr>
              <a:t>Open to all students regardless of previous band experience</a:t>
            </a:r>
          </a:p>
          <a:p>
            <a:pPr marL="285750" indent="-285750">
              <a:buFont typeface="Arial" panose="020B0604020202020204" pitchFamily="34" charset="0"/>
              <a:buChar char="•"/>
            </a:pPr>
            <a:endParaRPr lang="en-US" dirty="0">
              <a:highlight>
                <a:srgbClr val="FFFF00"/>
              </a:highlight>
            </a:endParaRPr>
          </a:p>
          <a:p>
            <a:pPr marL="285750" indent="-285750">
              <a:buFont typeface="Arial" panose="020B0604020202020204" pitchFamily="34" charset="0"/>
              <a:buChar char="•"/>
            </a:pPr>
            <a:r>
              <a:rPr lang="en-US" dirty="0">
                <a:highlight>
                  <a:srgbClr val="FFFF00"/>
                </a:highlight>
              </a:rPr>
              <a:t>All band students are members of the marching band and concert bands, optional to join jazz band</a:t>
            </a:r>
          </a:p>
          <a:p>
            <a:pPr marL="285750" indent="-285750">
              <a:buFont typeface="Arial" panose="020B0604020202020204" pitchFamily="34" charset="0"/>
              <a:buChar char="•"/>
            </a:pPr>
            <a:endParaRPr lang="en-US" dirty="0">
              <a:highlight>
                <a:srgbClr val="FFFF00"/>
              </a:highlight>
            </a:endParaRPr>
          </a:p>
          <a:p>
            <a:pPr marL="285750" indent="-285750">
              <a:buFont typeface="Arial" panose="020B0604020202020204" pitchFamily="34" charset="0"/>
              <a:buChar char="•"/>
            </a:pPr>
            <a:r>
              <a:rPr lang="en-US" dirty="0">
                <a:highlight>
                  <a:srgbClr val="FFFF00"/>
                </a:highlight>
              </a:rPr>
              <a:t>Perform at football games, festivals, and school concerts/events throughout the year</a:t>
            </a:r>
          </a:p>
          <a:p>
            <a:pPr marL="285750" indent="-285750">
              <a:buFont typeface="Arial" panose="020B0604020202020204" pitchFamily="34" charset="0"/>
              <a:buChar char="•"/>
            </a:pPr>
            <a:endParaRPr lang="en-US" dirty="0">
              <a:highlight>
                <a:srgbClr val="FFFF00"/>
              </a:highlight>
            </a:endParaRPr>
          </a:p>
          <a:p>
            <a:pPr marL="285750" indent="-285750">
              <a:buFont typeface="Arial" panose="020B0604020202020204" pitchFamily="34" charset="0"/>
              <a:buChar char="•"/>
            </a:pPr>
            <a:r>
              <a:rPr lang="en-US" dirty="0">
                <a:highlight>
                  <a:srgbClr val="FFFF00"/>
                </a:highlight>
              </a:rPr>
              <a:t>Regularly travel throughout Florida, traveling to Washington DC in May</a:t>
            </a:r>
          </a:p>
        </p:txBody>
      </p:sp>
    </p:spTree>
    <p:extLst>
      <p:ext uri="{BB962C8B-B14F-4D97-AF65-F5344CB8AC3E}">
        <p14:creationId xmlns:p14="http://schemas.microsoft.com/office/powerpoint/2010/main" val="3363485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ighlight>
                  <a:srgbClr val="FFFF00"/>
                </a:highlight>
              </a:rPr>
              <a:t>Chorus</a:t>
            </a:r>
          </a:p>
        </p:txBody>
      </p:sp>
      <p:pic>
        <p:nvPicPr>
          <p:cNvPr id="7" name="Content Placeholder 6" descr="A group of people posing for the camera&#10;&#10;Description automatically generated">
            <a:extLst>
              <a:ext uri="{FF2B5EF4-FFF2-40B4-BE49-F238E27FC236}">
                <a16:creationId xmlns:a16="http://schemas.microsoft.com/office/drawing/2014/main" id="{C8E57817-2E5A-B54D-94F9-4393225CBA14}"/>
              </a:ext>
            </a:extLst>
          </p:cNvPr>
          <p:cNvPicPr>
            <a:picLocks noGrp="1" noChangeAspect="1"/>
          </p:cNvPicPr>
          <p:nvPr>
            <p:ph idx="1"/>
          </p:nvPr>
        </p:nvPicPr>
        <p:blipFill>
          <a:blip r:embed="rId2"/>
          <a:stretch>
            <a:fillRect/>
          </a:stretch>
        </p:blipFill>
        <p:spPr>
          <a:xfrm>
            <a:off x="1523397" y="2919510"/>
            <a:ext cx="6097205" cy="3429678"/>
          </a:xfrm>
        </p:spPr>
      </p:pic>
      <p:sp>
        <p:nvSpPr>
          <p:cNvPr id="8" name="TextBox 7">
            <a:extLst>
              <a:ext uri="{FF2B5EF4-FFF2-40B4-BE49-F238E27FC236}">
                <a16:creationId xmlns:a16="http://schemas.microsoft.com/office/drawing/2014/main" id="{0685A37D-CA56-1447-8BDA-781CE6737BB3}"/>
              </a:ext>
            </a:extLst>
          </p:cNvPr>
          <p:cNvSpPr txBox="1"/>
          <p:nvPr/>
        </p:nvSpPr>
        <p:spPr>
          <a:xfrm>
            <a:off x="1293541" y="1458330"/>
            <a:ext cx="5709424" cy="1200329"/>
          </a:xfrm>
          <a:prstGeom prst="rect">
            <a:avLst/>
          </a:prstGeom>
          <a:noFill/>
        </p:spPr>
        <p:txBody>
          <a:bodyPr wrap="square" rtlCol="0">
            <a:spAutoFit/>
          </a:bodyPr>
          <a:lstStyle/>
          <a:p>
            <a:pPr marL="285750" indent="-285750">
              <a:buFont typeface="Arial" panose="020B0604020202020204" pitchFamily="34" charset="0"/>
              <a:buChar char="•"/>
            </a:pPr>
            <a:r>
              <a:rPr lang="en-US" dirty="0">
                <a:highlight>
                  <a:srgbClr val="FFFF00"/>
                </a:highlight>
              </a:rPr>
              <a:t>Open to all students regardless of previous chorus experience</a:t>
            </a:r>
          </a:p>
          <a:p>
            <a:pPr marL="285750" indent="-285750">
              <a:buFont typeface="Arial" panose="020B0604020202020204" pitchFamily="34" charset="0"/>
              <a:buChar char="•"/>
            </a:pPr>
            <a:r>
              <a:rPr lang="en-US" dirty="0">
                <a:highlight>
                  <a:srgbClr val="FFFF00"/>
                </a:highlight>
              </a:rPr>
              <a:t>Perform regularly at festivals, school and community events</a:t>
            </a:r>
          </a:p>
        </p:txBody>
      </p:sp>
    </p:spTree>
    <p:extLst>
      <p:ext uri="{BB962C8B-B14F-4D97-AF65-F5344CB8AC3E}">
        <p14:creationId xmlns:p14="http://schemas.microsoft.com/office/powerpoint/2010/main" val="3098267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highlight>
                  <a:srgbClr val="FFFF00"/>
                </a:highlight>
              </a:rPr>
              <a:t>Acting</a:t>
            </a:r>
          </a:p>
        </p:txBody>
      </p:sp>
      <p:pic>
        <p:nvPicPr>
          <p:cNvPr id="4" name="Content Placeholder 11" descr="A black sign with white text&#10;&#10;Description automatically generated">
            <a:extLst>
              <a:ext uri="{FF2B5EF4-FFF2-40B4-BE49-F238E27FC236}">
                <a16:creationId xmlns:a16="http://schemas.microsoft.com/office/drawing/2014/main" id="{32B575AA-BE99-2849-8AF5-3220614F4D42}"/>
              </a:ext>
            </a:extLst>
          </p:cNvPr>
          <p:cNvPicPr>
            <a:picLocks noChangeAspect="1"/>
          </p:cNvPicPr>
          <p:nvPr/>
        </p:nvPicPr>
        <p:blipFill>
          <a:blip r:embed="rId3"/>
          <a:stretch>
            <a:fillRect/>
          </a:stretch>
        </p:blipFill>
        <p:spPr>
          <a:xfrm>
            <a:off x="5059824" y="1576449"/>
            <a:ext cx="3394472" cy="4525963"/>
          </a:xfrm>
          <a:prstGeom prst="rect">
            <a:avLst/>
          </a:prstGeom>
        </p:spPr>
      </p:pic>
      <p:pic>
        <p:nvPicPr>
          <p:cNvPr id="7" name="Content Placeholder 6" descr="A picture containing food, shirt&#10;&#10;Description automatically generated">
            <a:extLst>
              <a:ext uri="{FF2B5EF4-FFF2-40B4-BE49-F238E27FC236}">
                <a16:creationId xmlns:a16="http://schemas.microsoft.com/office/drawing/2014/main" id="{CD8B1786-5C0C-6F43-BBCA-AD7F00BE812E}"/>
              </a:ext>
            </a:extLst>
          </p:cNvPr>
          <p:cNvPicPr>
            <a:picLocks noGrp="1" noChangeAspect="1"/>
          </p:cNvPicPr>
          <p:nvPr>
            <p:ph idx="1"/>
          </p:nvPr>
        </p:nvPicPr>
        <p:blipFill>
          <a:blip r:embed="rId4"/>
          <a:stretch>
            <a:fillRect/>
          </a:stretch>
        </p:blipFill>
        <p:spPr>
          <a:xfrm>
            <a:off x="689703" y="1710035"/>
            <a:ext cx="3181653" cy="4392377"/>
          </a:xfrm>
        </p:spPr>
      </p:pic>
    </p:spTree>
    <p:extLst>
      <p:ext uri="{BB962C8B-B14F-4D97-AF65-F5344CB8AC3E}">
        <p14:creationId xmlns:p14="http://schemas.microsoft.com/office/powerpoint/2010/main" val="1011040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0280F-3EBB-3943-8060-D8138E92594A}"/>
              </a:ext>
            </a:extLst>
          </p:cNvPr>
          <p:cNvSpPr>
            <a:spLocks noGrp="1"/>
          </p:cNvSpPr>
          <p:nvPr>
            <p:ph type="title"/>
          </p:nvPr>
        </p:nvSpPr>
        <p:spPr/>
        <p:txBody>
          <a:bodyPr>
            <a:normAutofit/>
          </a:bodyPr>
          <a:lstStyle/>
          <a:p>
            <a:r>
              <a:rPr lang="en-US" dirty="0">
                <a:highlight>
                  <a:srgbClr val="FFFF00"/>
                </a:highlight>
              </a:rPr>
              <a:t>Dance Techniques</a:t>
            </a:r>
          </a:p>
        </p:txBody>
      </p:sp>
      <p:sp>
        <p:nvSpPr>
          <p:cNvPr id="3" name="Content Placeholder 2">
            <a:extLst>
              <a:ext uri="{FF2B5EF4-FFF2-40B4-BE49-F238E27FC236}">
                <a16:creationId xmlns:a16="http://schemas.microsoft.com/office/drawing/2014/main" id="{62A556F6-57E3-4B40-9FE7-A4F4F525CE83}"/>
              </a:ext>
            </a:extLst>
          </p:cNvPr>
          <p:cNvSpPr>
            <a:spLocks noGrp="1"/>
          </p:cNvSpPr>
          <p:nvPr>
            <p:ph sz="half" idx="1"/>
          </p:nvPr>
        </p:nvSpPr>
        <p:spPr/>
        <p:txBody>
          <a:bodyPr>
            <a:normAutofit fontScale="92500" lnSpcReduction="20000"/>
          </a:bodyPr>
          <a:lstStyle/>
          <a:p>
            <a:r>
              <a:rPr lang="en-US" dirty="0">
                <a:highlight>
                  <a:srgbClr val="FFFF00"/>
                </a:highlight>
              </a:rPr>
              <a:t>Cheer</a:t>
            </a:r>
          </a:p>
          <a:p>
            <a:pPr lvl="1">
              <a:buFont typeface="Arial" panose="020B0604020202020204" pitchFamily="34" charset="0"/>
              <a:buChar char="•"/>
            </a:pPr>
            <a:r>
              <a:rPr lang="en-US" dirty="0">
                <a:highlight>
                  <a:srgbClr val="FFFF00"/>
                </a:highlight>
              </a:rPr>
              <a:t>Competitive  </a:t>
            </a:r>
          </a:p>
          <a:p>
            <a:pPr lvl="1">
              <a:buFont typeface="Arial" panose="020B0604020202020204" pitchFamily="34" charset="0"/>
              <a:buChar char="•"/>
            </a:pPr>
            <a:r>
              <a:rPr lang="en-US" dirty="0">
                <a:highlight>
                  <a:srgbClr val="FFFF00"/>
                </a:highlight>
              </a:rPr>
              <a:t>Sideline</a:t>
            </a:r>
          </a:p>
          <a:p>
            <a:r>
              <a:rPr lang="en-US" sz="2400" dirty="0">
                <a:highlight>
                  <a:srgbClr val="FFFF00"/>
                </a:highlight>
              </a:rPr>
              <a:t>Color &amp; </a:t>
            </a:r>
            <a:r>
              <a:rPr lang="en-US" dirty="0">
                <a:highlight>
                  <a:srgbClr val="FFFF00"/>
                </a:highlight>
              </a:rPr>
              <a:t>Winter guard</a:t>
            </a:r>
          </a:p>
          <a:p>
            <a:pPr lvl="1"/>
            <a:r>
              <a:rPr lang="en-US" dirty="0">
                <a:highlight>
                  <a:srgbClr val="FFFF00"/>
                </a:highlight>
              </a:rPr>
              <a:t>Perform with marching band in fall, opportunity to continue into spring with competitive team</a:t>
            </a:r>
          </a:p>
          <a:p>
            <a:pPr lvl="1"/>
            <a:r>
              <a:rPr lang="en-US" dirty="0">
                <a:highlight>
                  <a:srgbClr val="FFFF00"/>
                </a:highlight>
              </a:rPr>
              <a:t>Incorporates dance and choreographed routines with equipment</a:t>
            </a:r>
          </a:p>
          <a:p>
            <a:pPr lvl="1"/>
            <a:r>
              <a:rPr lang="en-US" dirty="0">
                <a:highlight>
                  <a:srgbClr val="FFFF00"/>
                </a:highlight>
              </a:rPr>
              <a:t>Great for students with dance background</a:t>
            </a:r>
          </a:p>
          <a:p>
            <a:pPr lvl="1"/>
            <a:endParaRPr lang="en-US" dirty="0"/>
          </a:p>
        </p:txBody>
      </p:sp>
      <p:pic>
        <p:nvPicPr>
          <p:cNvPr id="11" name="Content Placeholder 10" descr="A close up of a logo&#10;&#10;Description automatically generated">
            <a:extLst>
              <a:ext uri="{FF2B5EF4-FFF2-40B4-BE49-F238E27FC236}">
                <a16:creationId xmlns:a16="http://schemas.microsoft.com/office/drawing/2014/main" id="{40D71427-03C2-BA40-8DB7-7492061D548D}"/>
              </a:ext>
            </a:extLst>
          </p:cNvPr>
          <p:cNvPicPr>
            <a:picLocks noGrp="1" noChangeAspect="1"/>
          </p:cNvPicPr>
          <p:nvPr>
            <p:ph sz="half" idx="2"/>
          </p:nvPr>
        </p:nvPicPr>
        <p:blipFill>
          <a:blip r:embed="rId2"/>
          <a:stretch>
            <a:fillRect/>
          </a:stretch>
        </p:blipFill>
        <p:spPr>
          <a:xfrm>
            <a:off x="4706996" y="1600200"/>
            <a:ext cx="3921007" cy="4525963"/>
          </a:xfrm>
        </p:spPr>
      </p:pic>
    </p:spTree>
    <p:extLst>
      <p:ext uri="{BB962C8B-B14F-4D97-AF65-F5344CB8AC3E}">
        <p14:creationId xmlns:p14="http://schemas.microsoft.com/office/powerpoint/2010/main" val="1490955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a:highlight>
                  <a:srgbClr val="FFFF00"/>
                </a:highlight>
              </a:rPr>
              <a:t>Journalism</a:t>
            </a:r>
          </a:p>
        </p:txBody>
      </p:sp>
      <p:pic>
        <p:nvPicPr>
          <p:cNvPr id="4" name="Picture 3" descr="A picture containing indoor, sitting, table, black&#10;&#10;Description automatically generated">
            <a:extLst>
              <a:ext uri="{FF2B5EF4-FFF2-40B4-BE49-F238E27FC236}">
                <a16:creationId xmlns:a16="http://schemas.microsoft.com/office/drawing/2014/main" id="{05B1B311-5A21-6747-8CDF-C26FCA76B711}"/>
              </a:ext>
            </a:extLst>
          </p:cNvPr>
          <p:cNvPicPr>
            <a:picLocks noChangeAspect="1"/>
          </p:cNvPicPr>
          <p:nvPr/>
        </p:nvPicPr>
        <p:blipFill>
          <a:blip r:embed="rId3"/>
          <a:stretch>
            <a:fillRect/>
          </a:stretch>
        </p:blipFill>
        <p:spPr>
          <a:xfrm>
            <a:off x="685800" y="2056161"/>
            <a:ext cx="6858000" cy="3860800"/>
          </a:xfrm>
          <a:prstGeom prst="rect">
            <a:avLst/>
          </a:prstGeom>
        </p:spPr>
      </p:pic>
    </p:spTree>
    <p:extLst>
      <p:ext uri="{BB962C8B-B14F-4D97-AF65-F5344CB8AC3E}">
        <p14:creationId xmlns:p14="http://schemas.microsoft.com/office/powerpoint/2010/main" val="2910358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657350" y="609603"/>
            <a:ext cx="5543550" cy="1219199"/>
          </a:xfrm>
        </p:spPr>
        <p:txBody>
          <a:bodyPr>
            <a:noAutofit/>
          </a:bodyPr>
          <a:lstStyle/>
          <a:p>
            <a:br>
              <a:rPr lang="en-US" sz="3600" b="1" cap="all" dirty="0"/>
            </a:br>
            <a:br>
              <a:rPr lang="en-US" sz="3600" b="1" cap="all" dirty="0"/>
            </a:br>
            <a:br>
              <a:rPr lang="en-US" sz="3600" b="1" cap="all" dirty="0"/>
            </a:br>
            <a:br>
              <a:rPr lang="en-US" sz="3600" b="1" cap="all" dirty="0"/>
            </a:br>
            <a:r>
              <a:rPr lang="en-US" sz="3600" cap="all" dirty="0">
                <a:highlight>
                  <a:srgbClr val="FFFF00"/>
                </a:highlight>
              </a:rPr>
              <a:t>Digital Information Technology</a:t>
            </a:r>
            <a:br>
              <a:rPr lang="en-US" sz="3600" dirty="0">
                <a:highlight>
                  <a:srgbClr val="FFFF00"/>
                </a:highlight>
              </a:rPr>
            </a:br>
            <a:br>
              <a:rPr lang="en-US" sz="3600" b="1" cap="all" dirty="0">
                <a:highlight>
                  <a:srgbClr val="FFFF00"/>
                </a:highlight>
              </a:rPr>
            </a:br>
            <a:br>
              <a:rPr lang="en-US" sz="3600" b="1" cap="all" dirty="0">
                <a:highlight>
                  <a:srgbClr val="FFFF00"/>
                </a:highlight>
              </a:rPr>
            </a:br>
            <a:r>
              <a:rPr lang="en-US" sz="3600" dirty="0"/>
              <a:t> </a:t>
            </a:r>
            <a:br>
              <a:rPr lang="en-US" sz="3600" dirty="0"/>
            </a:br>
            <a:endParaRPr lang="en-US" sz="3600" dirty="0"/>
          </a:p>
        </p:txBody>
      </p:sp>
      <p:sp>
        <p:nvSpPr>
          <p:cNvPr id="6" name="Subtitle 5"/>
          <p:cNvSpPr>
            <a:spLocks noGrp="1"/>
          </p:cNvSpPr>
          <p:nvPr>
            <p:ph type="subTitle" idx="1"/>
          </p:nvPr>
        </p:nvSpPr>
        <p:spPr>
          <a:xfrm>
            <a:off x="2171700" y="3886200"/>
            <a:ext cx="4800600" cy="2819400"/>
          </a:xfrm>
        </p:spPr>
        <p:txBody>
          <a:bodyPr>
            <a:normAutofit fontScale="92500" lnSpcReduction="10000"/>
          </a:bodyPr>
          <a:lstStyle/>
          <a:p>
            <a:endParaRPr lang="en-US" dirty="0">
              <a:solidFill>
                <a:srgbClr val="00B0F0"/>
              </a:solidFill>
            </a:endParaRPr>
          </a:p>
          <a:p>
            <a:r>
              <a:rPr lang="en-US" sz="3500" dirty="0">
                <a:solidFill>
                  <a:srgbClr val="00B0F0"/>
                </a:solidFill>
                <a:highlight>
                  <a:srgbClr val="FFFF00"/>
                </a:highlight>
              </a:rPr>
              <a:t>A path to your success</a:t>
            </a:r>
          </a:p>
          <a:p>
            <a:r>
              <a:rPr lang="en-US" sz="3500" dirty="0">
                <a:solidFill>
                  <a:srgbClr val="00B0F0"/>
                </a:solidFill>
                <a:highlight>
                  <a:srgbClr val="FFFF00"/>
                </a:highlight>
              </a:rPr>
              <a:t>in school and work</a:t>
            </a:r>
          </a:p>
          <a:p>
            <a:r>
              <a:rPr lang="en-US" sz="3500" dirty="0">
                <a:solidFill>
                  <a:schemeClr val="tx1"/>
                </a:solidFill>
                <a:highlight>
                  <a:srgbClr val="FFFF00"/>
                </a:highlight>
              </a:rPr>
              <a:t>Fine Arts Credit</a:t>
            </a:r>
          </a:p>
          <a:p>
            <a:r>
              <a:rPr lang="en-US" sz="3500" dirty="0">
                <a:solidFill>
                  <a:schemeClr val="tx1"/>
                </a:solidFill>
                <a:highlight>
                  <a:srgbClr val="FFFF00"/>
                </a:highlight>
              </a:rPr>
              <a:t>Online Credit</a:t>
            </a:r>
          </a:p>
          <a:p>
            <a:endParaRPr lang="en-US" dirty="0">
              <a:solidFill>
                <a:schemeClr val="tx1"/>
              </a:solidFill>
            </a:endParaRPr>
          </a:p>
        </p:txBody>
      </p:sp>
      <p:pic>
        <p:nvPicPr>
          <p:cNvPr id="3" name="Picture 2" descr="A close up of a logo&#10;&#10;Description automatically generated">
            <a:extLst>
              <a:ext uri="{FF2B5EF4-FFF2-40B4-BE49-F238E27FC236}">
                <a16:creationId xmlns:a16="http://schemas.microsoft.com/office/drawing/2014/main" id="{2417D714-E5C5-5646-BCC0-EDCD2D16022A}"/>
              </a:ext>
            </a:extLst>
          </p:cNvPr>
          <p:cNvPicPr>
            <a:picLocks noChangeAspect="1"/>
          </p:cNvPicPr>
          <p:nvPr/>
        </p:nvPicPr>
        <p:blipFill>
          <a:blip r:embed="rId2"/>
          <a:stretch>
            <a:fillRect/>
          </a:stretch>
        </p:blipFill>
        <p:spPr>
          <a:xfrm>
            <a:off x="3673630" y="2375210"/>
            <a:ext cx="1510990" cy="1510990"/>
          </a:xfrm>
          <a:prstGeom prst="rect">
            <a:avLst/>
          </a:prstGeom>
        </p:spPr>
      </p:pic>
      <p:pic>
        <p:nvPicPr>
          <p:cNvPr id="7" name="Picture 6" descr="A picture containing refrigerator&#10;&#10;Description automatically generated">
            <a:extLst>
              <a:ext uri="{FF2B5EF4-FFF2-40B4-BE49-F238E27FC236}">
                <a16:creationId xmlns:a16="http://schemas.microsoft.com/office/drawing/2014/main" id="{94C9F8F1-5E70-3B40-96CD-EBCCECDE73A0}"/>
              </a:ext>
            </a:extLst>
          </p:cNvPr>
          <p:cNvPicPr>
            <a:picLocks noChangeAspect="1"/>
          </p:cNvPicPr>
          <p:nvPr/>
        </p:nvPicPr>
        <p:blipFill>
          <a:blip r:embed="rId3"/>
          <a:stretch>
            <a:fillRect/>
          </a:stretch>
        </p:blipFill>
        <p:spPr>
          <a:xfrm>
            <a:off x="540138" y="4861932"/>
            <a:ext cx="1510990" cy="1510990"/>
          </a:xfrm>
          <a:prstGeom prst="rect">
            <a:avLst/>
          </a:prstGeom>
        </p:spPr>
      </p:pic>
      <p:pic>
        <p:nvPicPr>
          <p:cNvPr id="9" name="Picture 8" descr="A close up of a sign&#10;&#10;Description automatically generated">
            <a:extLst>
              <a:ext uri="{FF2B5EF4-FFF2-40B4-BE49-F238E27FC236}">
                <a16:creationId xmlns:a16="http://schemas.microsoft.com/office/drawing/2014/main" id="{301DDED5-B59F-AD4E-A352-D8698599109C}"/>
              </a:ext>
            </a:extLst>
          </p:cNvPr>
          <p:cNvPicPr>
            <a:picLocks noChangeAspect="1"/>
          </p:cNvPicPr>
          <p:nvPr/>
        </p:nvPicPr>
        <p:blipFill>
          <a:blip r:embed="rId4"/>
          <a:stretch>
            <a:fillRect/>
          </a:stretch>
        </p:blipFill>
        <p:spPr>
          <a:xfrm>
            <a:off x="6869152" y="4861932"/>
            <a:ext cx="1868526" cy="1611067"/>
          </a:xfrm>
          <a:prstGeom prst="rect">
            <a:avLst/>
          </a:prstGeom>
        </p:spPr>
      </p:pic>
    </p:spTree>
    <p:extLst>
      <p:ext uri="{BB962C8B-B14F-4D97-AF65-F5344CB8AC3E}">
        <p14:creationId xmlns:p14="http://schemas.microsoft.com/office/powerpoint/2010/main" val="3251275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highlight>
                  <a:srgbClr val="FFFF00"/>
                </a:highlight>
              </a:rPr>
              <a:t>Physical Education Requirement</a:t>
            </a:r>
          </a:p>
        </p:txBody>
      </p:sp>
      <p:sp>
        <p:nvSpPr>
          <p:cNvPr id="3" name="Text Placeholder 2"/>
          <p:cNvSpPr>
            <a:spLocks noGrp="1"/>
          </p:cNvSpPr>
          <p:nvPr>
            <p:ph type="body" idx="1"/>
          </p:nvPr>
        </p:nvSpPr>
        <p:spPr/>
        <p:txBody>
          <a:bodyPr/>
          <a:lstStyle/>
          <a:p>
            <a:r>
              <a:rPr lang="en-US" dirty="0">
                <a:highlight>
                  <a:srgbClr val="FFFF00"/>
                </a:highlight>
              </a:rPr>
              <a:t>At LOLHS During School</a:t>
            </a:r>
          </a:p>
        </p:txBody>
      </p:sp>
      <p:sp>
        <p:nvSpPr>
          <p:cNvPr id="4" name="Content Placeholder 3"/>
          <p:cNvSpPr>
            <a:spLocks noGrp="1"/>
          </p:cNvSpPr>
          <p:nvPr>
            <p:ph sz="half" idx="2"/>
          </p:nvPr>
        </p:nvSpPr>
        <p:spPr/>
        <p:txBody>
          <a:bodyPr>
            <a:normAutofit/>
          </a:bodyPr>
          <a:lstStyle/>
          <a:p>
            <a:r>
              <a:rPr lang="en-US" dirty="0">
                <a:highlight>
                  <a:srgbClr val="FFFF00"/>
                </a:highlight>
              </a:rPr>
              <a:t>HOPE- currently meets online requirement</a:t>
            </a:r>
            <a:r>
              <a:rPr lang="en-US" dirty="0"/>
              <a:t>.</a:t>
            </a:r>
          </a:p>
        </p:txBody>
      </p:sp>
      <p:sp>
        <p:nvSpPr>
          <p:cNvPr id="5" name="Text Placeholder 4"/>
          <p:cNvSpPr>
            <a:spLocks noGrp="1"/>
          </p:cNvSpPr>
          <p:nvPr>
            <p:ph type="body" sz="quarter" idx="3"/>
          </p:nvPr>
        </p:nvSpPr>
        <p:spPr/>
        <p:txBody>
          <a:bodyPr/>
          <a:lstStyle/>
          <a:p>
            <a:r>
              <a:rPr lang="en-US" dirty="0"/>
              <a:t>Online</a:t>
            </a:r>
          </a:p>
        </p:txBody>
      </p:sp>
      <p:sp>
        <p:nvSpPr>
          <p:cNvPr id="6" name="Content Placeholder 5"/>
          <p:cNvSpPr>
            <a:spLocks noGrp="1"/>
          </p:cNvSpPr>
          <p:nvPr>
            <p:ph sz="quarter" idx="4"/>
          </p:nvPr>
        </p:nvSpPr>
        <p:spPr>
          <a:xfrm>
            <a:off x="4677424" y="1741783"/>
            <a:ext cx="4041775" cy="3951288"/>
          </a:xfrm>
        </p:spPr>
        <p:txBody>
          <a:bodyPr vert="horz" lIns="91440" tIns="45720" rIns="91440" bIns="45720" rtlCol="0" anchor="t">
            <a:normAutofit/>
          </a:bodyPr>
          <a:lstStyle/>
          <a:p>
            <a:pPr marL="0" indent="0">
              <a:buNone/>
            </a:pPr>
            <a:r>
              <a:rPr lang="en-US" b="1" dirty="0">
                <a:highlight>
                  <a:srgbClr val="FFFF00"/>
                </a:highlight>
              </a:rPr>
              <a:t>Online</a:t>
            </a:r>
          </a:p>
          <a:p>
            <a:r>
              <a:rPr lang="en-US" dirty="0">
                <a:highlight>
                  <a:srgbClr val="FFFF00"/>
                </a:highlight>
              </a:rPr>
              <a:t>Personal Fitness [Online] +</a:t>
            </a:r>
          </a:p>
          <a:p>
            <a:pPr lvl="1"/>
            <a:r>
              <a:rPr lang="en-US" dirty="0">
                <a:highlight>
                  <a:srgbClr val="FFFF00"/>
                </a:highlight>
              </a:rPr>
              <a:t>Online=Outdoor Education or Fitness Lifestyle Design</a:t>
            </a:r>
          </a:p>
          <a:p>
            <a:pPr lvl="1"/>
            <a:r>
              <a:rPr lang="en-US" dirty="0">
                <a:highlight>
                  <a:srgbClr val="FFFF00"/>
                </a:highlight>
              </a:rPr>
              <a:t>At LOLHS=Recreation, Basketball, Team Sports I/II</a:t>
            </a:r>
          </a:p>
          <a:p>
            <a:pPr lvl="1"/>
            <a:r>
              <a:rPr lang="en-US" dirty="0">
                <a:highlight>
                  <a:srgbClr val="FFFF00"/>
                </a:highlight>
              </a:rPr>
              <a:t>2 years of Marching Band</a:t>
            </a:r>
          </a:p>
          <a:p>
            <a:r>
              <a:rPr lang="en-US" dirty="0">
                <a:highlight>
                  <a:srgbClr val="FFFF00"/>
                </a:highlight>
              </a:rPr>
              <a:t>HOPE online over summer</a:t>
            </a:r>
          </a:p>
          <a:p>
            <a:pPr lvl="1"/>
            <a:r>
              <a:rPr lang="en-US" dirty="0">
                <a:highlight>
                  <a:srgbClr val="FFFF00"/>
                </a:highlight>
              </a:rPr>
              <a:t>Need MS Counselor Approval</a:t>
            </a:r>
          </a:p>
        </p:txBody>
      </p:sp>
      <p:pic>
        <p:nvPicPr>
          <p:cNvPr id="9" name="Picture 8" descr="A picture containing clock&#10;&#10;Description automatically generated">
            <a:extLst>
              <a:ext uri="{FF2B5EF4-FFF2-40B4-BE49-F238E27FC236}">
                <a16:creationId xmlns:a16="http://schemas.microsoft.com/office/drawing/2014/main" id="{DE70C110-DA6C-A640-9517-607C3A748D75}"/>
              </a:ext>
            </a:extLst>
          </p:cNvPr>
          <p:cNvPicPr>
            <a:picLocks noChangeAspect="1"/>
          </p:cNvPicPr>
          <p:nvPr/>
        </p:nvPicPr>
        <p:blipFill>
          <a:blip r:embed="rId3"/>
          <a:stretch>
            <a:fillRect/>
          </a:stretch>
        </p:blipFill>
        <p:spPr>
          <a:xfrm>
            <a:off x="210196" y="4962463"/>
            <a:ext cx="4534195" cy="1461215"/>
          </a:xfrm>
          <a:prstGeom prst="rect">
            <a:avLst/>
          </a:prstGeom>
        </p:spPr>
      </p:pic>
      <p:pic>
        <p:nvPicPr>
          <p:cNvPr id="11" name="Picture 10" descr="A close up of text on a white background&#10;&#10;Description automatically generated">
            <a:extLst>
              <a:ext uri="{FF2B5EF4-FFF2-40B4-BE49-F238E27FC236}">
                <a16:creationId xmlns:a16="http://schemas.microsoft.com/office/drawing/2014/main" id="{BE194F58-FD7E-144A-AEE5-2AB25CAE49E3}"/>
              </a:ext>
            </a:extLst>
          </p:cNvPr>
          <p:cNvPicPr>
            <a:picLocks noChangeAspect="1"/>
          </p:cNvPicPr>
          <p:nvPr/>
        </p:nvPicPr>
        <p:blipFill>
          <a:blip r:embed="rId4"/>
          <a:stretch>
            <a:fillRect/>
          </a:stretch>
        </p:blipFill>
        <p:spPr>
          <a:xfrm>
            <a:off x="457200" y="3105305"/>
            <a:ext cx="2776654" cy="1537277"/>
          </a:xfrm>
          <a:prstGeom prst="rect">
            <a:avLst/>
          </a:prstGeom>
        </p:spPr>
      </p:pic>
    </p:spTree>
    <p:extLst>
      <p:ext uri="{BB962C8B-B14F-4D97-AF65-F5344CB8AC3E}">
        <p14:creationId xmlns:p14="http://schemas.microsoft.com/office/powerpoint/2010/main" val="2261822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highlight>
                  <a:srgbClr val="FFFF00"/>
                </a:highlight>
              </a:rPr>
              <a:t>Course Cards</a:t>
            </a:r>
          </a:p>
        </p:txBody>
      </p:sp>
      <p:sp>
        <p:nvSpPr>
          <p:cNvPr id="3" name="Content Placeholder 2"/>
          <p:cNvSpPr>
            <a:spLocks noGrp="1"/>
          </p:cNvSpPr>
          <p:nvPr>
            <p:ph idx="1"/>
          </p:nvPr>
        </p:nvSpPr>
        <p:spPr/>
        <p:txBody>
          <a:bodyPr>
            <a:normAutofit/>
          </a:bodyPr>
          <a:lstStyle/>
          <a:p>
            <a:pPr marL="0" indent="0">
              <a:buNone/>
            </a:pPr>
            <a:r>
              <a:rPr lang="en-US" dirty="0">
                <a:highlight>
                  <a:srgbClr val="FFFF00"/>
                </a:highlight>
              </a:rPr>
              <a:t>Students MUST select each of the following</a:t>
            </a:r>
          </a:p>
          <a:p>
            <a:pPr lvl="1"/>
            <a:r>
              <a:rPr lang="en-US" dirty="0">
                <a:highlight>
                  <a:srgbClr val="FFFF00"/>
                </a:highlight>
              </a:rPr>
              <a:t>1 English class</a:t>
            </a:r>
          </a:p>
          <a:p>
            <a:pPr lvl="1"/>
            <a:r>
              <a:rPr lang="en-US" dirty="0">
                <a:highlight>
                  <a:srgbClr val="FFFF00"/>
                </a:highlight>
              </a:rPr>
              <a:t>1 Mathematics class</a:t>
            </a:r>
          </a:p>
          <a:p>
            <a:pPr lvl="1"/>
            <a:r>
              <a:rPr lang="en-US" dirty="0">
                <a:highlight>
                  <a:srgbClr val="FFFF00"/>
                </a:highlight>
              </a:rPr>
              <a:t>1 Science class</a:t>
            </a:r>
          </a:p>
          <a:p>
            <a:pPr lvl="1"/>
            <a:r>
              <a:rPr lang="en-US" dirty="0">
                <a:highlight>
                  <a:srgbClr val="FFFF00"/>
                </a:highlight>
              </a:rPr>
              <a:t>1 Fine Art</a:t>
            </a:r>
          </a:p>
          <a:p>
            <a:pPr lvl="1"/>
            <a:r>
              <a:rPr lang="en-US" dirty="0">
                <a:highlight>
                  <a:srgbClr val="FFFF00"/>
                </a:highlight>
              </a:rPr>
              <a:t>1 HOPE option</a:t>
            </a:r>
          </a:p>
          <a:p>
            <a:pPr marL="457200" lvl="1" indent="0">
              <a:buNone/>
            </a:pPr>
            <a:r>
              <a:rPr lang="en-US" dirty="0">
                <a:highlight>
                  <a:srgbClr val="FFFF00"/>
                </a:highlight>
              </a:rPr>
              <a:t>_________________________</a:t>
            </a:r>
          </a:p>
          <a:p>
            <a:pPr marL="457200" lvl="1" indent="0">
              <a:buNone/>
            </a:pPr>
            <a:r>
              <a:rPr lang="en-US" dirty="0">
                <a:highlight>
                  <a:srgbClr val="FFFF00"/>
                </a:highlight>
              </a:rPr>
              <a:t>Total 5 classes </a:t>
            </a:r>
          </a:p>
        </p:txBody>
      </p:sp>
    </p:spTree>
    <p:extLst>
      <p:ext uri="{BB962C8B-B14F-4D97-AF65-F5344CB8AC3E}">
        <p14:creationId xmlns:p14="http://schemas.microsoft.com/office/powerpoint/2010/main" val="1464648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highlight>
                  <a:srgbClr val="FFFF00"/>
                </a:highlight>
              </a:rPr>
              <a:t>Required Electives</a:t>
            </a:r>
          </a:p>
        </p:txBody>
      </p:sp>
      <p:graphicFrame>
        <p:nvGraphicFramePr>
          <p:cNvPr id="13" name="Diagram 12"/>
          <p:cNvGraphicFramePr/>
          <p:nvPr>
            <p:extLst>
              <p:ext uri="{D42A27DB-BD31-4B8C-83A1-F6EECF244321}">
                <p14:modId xmlns:p14="http://schemas.microsoft.com/office/powerpoint/2010/main" val="2430547316"/>
              </p:ext>
            </p:extLst>
          </p:nvPr>
        </p:nvGraphicFramePr>
        <p:xfrm>
          <a:off x="457200" y="1535112"/>
          <a:ext cx="8077692" cy="4313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087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highlight>
                  <a:srgbClr val="FFFF00"/>
                </a:highlight>
              </a:rPr>
              <a:t>Today’s Purpose</a:t>
            </a:r>
          </a:p>
        </p:txBody>
      </p:sp>
      <p:sp>
        <p:nvSpPr>
          <p:cNvPr id="3" name="Content Placeholder 2"/>
          <p:cNvSpPr>
            <a:spLocks noGrp="1"/>
          </p:cNvSpPr>
          <p:nvPr>
            <p:ph idx="1"/>
          </p:nvPr>
        </p:nvSpPr>
        <p:spPr>
          <a:xfrm>
            <a:off x="457200" y="1203158"/>
            <a:ext cx="8229600" cy="4923005"/>
          </a:xfrm>
        </p:spPr>
        <p:txBody>
          <a:bodyPr>
            <a:normAutofit fontScale="92500" lnSpcReduction="20000"/>
          </a:bodyPr>
          <a:lstStyle/>
          <a:p>
            <a:pPr marL="0" indent="0">
              <a:buNone/>
            </a:pPr>
            <a:r>
              <a:rPr lang="en-US" b="1" dirty="0">
                <a:highlight>
                  <a:srgbClr val="FFFF00"/>
                </a:highlight>
              </a:rPr>
              <a:t>Know</a:t>
            </a:r>
            <a:r>
              <a:rPr lang="en-US" dirty="0">
                <a:highlight>
                  <a:srgbClr val="FFFF00"/>
                </a:highlight>
              </a:rPr>
              <a:t>:</a:t>
            </a:r>
          </a:p>
          <a:p>
            <a:r>
              <a:rPr lang="en-US" dirty="0">
                <a:highlight>
                  <a:srgbClr val="FFFF00"/>
                </a:highlight>
              </a:rPr>
              <a:t>Course Requirements, Elective Requirements, and Academy and Elective Opportunities</a:t>
            </a:r>
          </a:p>
          <a:p>
            <a:pPr marL="0" indent="0">
              <a:buNone/>
            </a:pPr>
            <a:r>
              <a:rPr lang="en-US" b="1" dirty="0">
                <a:highlight>
                  <a:srgbClr val="FFFF00"/>
                </a:highlight>
              </a:rPr>
              <a:t>Understand</a:t>
            </a:r>
            <a:r>
              <a:rPr lang="en-US" dirty="0">
                <a:highlight>
                  <a:srgbClr val="FFFF00"/>
                </a:highlight>
              </a:rPr>
              <a:t>:</a:t>
            </a:r>
          </a:p>
          <a:p>
            <a:r>
              <a:rPr lang="en-US" dirty="0">
                <a:highlight>
                  <a:srgbClr val="FFFF00"/>
                </a:highlight>
              </a:rPr>
              <a:t>Learn all of the credit, GPA, and testing requirements you need to graduate from high school</a:t>
            </a:r>
          </a:p>
          <a:p>
            <a:pPr marL="0" indent="0">
              <a:buNone/>
            </a:pPr>
            <a:r>
              <a:rPr lang="en-US" b="1" dirty="0">
                <a:highlight>
                  <a:srgbClr val="FFFF00"/>
                </a:highlight>
              </a:rPr>
              <a:t>Do: </a:t>
            </a:r>
          </a:p>
          <a:p>
            <a:r>
              <a:rPr lang="en-US" dirty="0">
                <a:highlight>
                  <a:srgbClr val="FFFF00"/>
                </a:highlight>
              </a:rPr>
              <a:t>Choose 3 required core courses</a:t>
            </a:r>
          </a:p>
          <a:p>
            <a:r>
              <a:rPr lang="en-US" dirty="0">
                <a:highlight>
                  <a:srgbClr val="FFFF00"/>
                </a:highlight>
              </a:rPr>
              <a:t>Choose 2 required elective courses</a:t>
            </a:r>
          </a:p>
          <a:p>
            <a:r>
              <a:rPr lang="en-US" dirty="0">
                <a:highlight>
                  <a:srgbClr val="FFFF00"/>
                </a:highlight>
              </a:rPr>
              <a:t>Choose 1 choice elective class </a:t>
            </a:r>
          </a:p>
          <a:p>
            <a:pPr marL="0" indent="0">
              <a:buNone/>
            </a:pPr>
            <a:endParaRPr lang="en-US" dirty="0"/>
          </a:p>
        </p:txBody>
      </p:sp>
    </p:spTree>
    <p:extLst>
      <p:ext uri="{BB962C8B-B14F-4D97-AF65-F5344CB8AC3E}">
        <p14:creationId xmlns:p14="http://schemas.microsoft.com/office/powerpoint/2010/main" val="1136915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highlight>
                  <a:srgbClr val="FFFF00"/>
                </a:highlight>
              </a:rPr>
              <a:t>Academic Electives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15509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4787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highlight>
                  <a:srgbClr val="FFFF00"/>
                </a:highlight>
              </a:rPr>
              <a:t>Academic Electives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80390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2033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highlight>
                  <a:srgbClr val="FFFF00"/>
                </a:highlight>
              </a:rPr>
              <a:t>Academies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621450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5674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highlight>
                  <a:srgbClr val="FFFF00"/>
                </a:highlight>
              </a:rPr>
              <a:t>Culinary</a:t>
            </a:r>
          </a:p>
        </p:txBody>
      </p:sp>
      <p:pic>
        <p:nvPicPr>
          <p:cNvPr id="15" name="Content Placeholder 14" descr="A kitchen with an island in the middle of a room&#10;&#10;Description automatically generated">
            <a:extLst>
              <a:ext uri="{FF2B5EF4-FFF2-40B4-BE49-F238E27FC236}">
                <a16:creationId xmlns:a16="http://schemas.microsoft.com/office/drawing/2014/main" id="{BDC04DCD-A8E1-C443-965F-DAFAA03BDB1C}"/>
              </a:ext>
            </a:extLst>
          </p:cNvPr>
          <p:cNvPicPr>
            <a:picLocks noGrp="1" noChangeAspect="1"/>
          </p:cNvPicPr>
          <p:nvPr>
            <p:ph idx="1"/>
          </p:nvPr>
        </p:nvPicPr>
        <p:blipFill>
          <a:blip r:embed="rId2"/>
          <a:stretch>
            <a:fillRect/>
          </a:stretch>
        </p:blipFill>
        <p:spPr>
          <a:xfrm>
            <a:off x="4650061" y="2116231"/>
            <a:ext cx="4064000" cy="2625535"/>
          </a:xfrm>
        </p:spPr>
      </p:pic>
      <p:pic>
        <p:nvPicPr>
          <p:cNvPr id="17" name="Picture 16" descr="A plaque on a wall&#10;&#10;Description automatically generated">
            <a:extLst>
              <a:ext uri="{FF2B5EF4-FFF2-40B4-BE49-F238E27FC236}">
                <a16:creationId xmlns:a16="http://schemas.microsoft.com/office/drawing/2014/main" id="{B1087647-0148-DB4C-B450-E9BEFF771DE3}"/>
              </a:ext>
            </a:extLst>
          </p:cNvPr>
          <p:cNvPicPr>
            <a:picLocks noChangeAspect="1"/>
          </p:cNvPicPr>
          <p:nvPr/>
        </p:nvPicPr>
        <p:blipFill>
          <a:blip r:embed="rId3"/>
          <a:stretch>
            <a:fillRect/>
          </a:stretch>
        </p:blipFill>
        <p:spPr>
          <a:xfrm>
            <a:off x="557561" y="2116232"/>
            <a:ext cx="3936380" cy="2625535"/>
          </a:xfrm>
          <a:prstGeom prst="rect">
            <a:avLst/>
          </a:prstGeom>
        </p:spPr>
      </p:pic>
    </p:spTree>
    <p:extLst>
      <p:ext uri="{BB962C8B-B14F-4D97-AF65-F5344CB8AC3E}">
        <p14:creationId xmlns:p14="http://schemas.microsoft.com/office/powerpoint/2010/main" val="3613077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highlight>
                  <a:srgbClr val="FFFF00"/>
                </a:highlight>
              </a:rPr>
              <a:t>Agriculture</a:t>
            </a:r>
          </a:p>
        </p:txBody>
      </p:sp>
      <p:pic>
        <p:nvPicPr>
          <p:cNvPr id="10" name="Content Placeholder 9" descr="A group of people posing for the camera&#10;&#10;Description automatically generated">
            <a:extLst>
              <a:ext uri="{FF2B5EF4-FFF2-40B4-BE49-F238E27FC236}">
                <a16:creationId xmlns:a16="http://schemas.microsoft.com/office/drawing/2014/main" id="{3D873CED-2C40-A644-8FD2-77B1348A32A4}"/>
              </a:ext>
            </a:extLst>
          </p:cNvPr>
          <p:cNvPicPr>
            <a:picLocks noGrp="1" noChangeAspect="1"/>
          </p:cNvPicPr>
          <p:nvPr>
            <p:ph idx="1"/>
          </p:nvPr>
        </p:nvPicPr>
        <p:blipFill>
          <a:blip r:embed="rId2"/>
          <a:stretch>
            <a:fillRect/>
          </a:stretch>
        </p:blipFill>
        <p:spPr>
          <a:xfrm>
            <a:off x="6025865" y="1577898"/>
            <a:ext cx="2660935" cy="2663710"/>
          </a:xfrm>
        </p:spPr>
      </p:pic>
      <p:pic>
        <p:nvPicPr>
          <p:cNvPr id="12" name="Picture 11" descr="A group of people standing in front of a crowd&#10;&#10;Description automatically generated">
            <a:extLst>
              <a:ext uri="{FF2B5EF4-FFF2-40B4-BE49-F238E27FC236}">
                <a16:creationId xmlns:a16="http://schemas.microsoft.com/office/drawing/2014/main" id="{97234E58-8980-B14B-928F-BF523E4CD1D4}"/>
              </a:ext>
            </a:extLst>
          </p:cNvPr>
          <p:cNvPicPr>
            <a:picLocks noChangeAspect="1"/>
          </p:cNvPicPr>
          <p:nvPr/>
        </p:nvPicPr>
        <p:blipFill>
          <a:blip r:embed="rId3"/>
          <a:stretch>
            <a:fillRect/>
          </a:stretch>
        </p:blipFill>
        <p:spPr>
          <a:xfrm>
            <a:off x="787530" y="2909753"/>
            <a:ext cx="4007005" cy="3005254"/>
          </a:xfrm>
          <a:prstGeom prst="rect">
            <a:avLst/>
          </a:prstGeom>
        </p:spPr>
      </p:pic>
      <p:sp>
        <p:nvSpPr>
          <p:cNvPr id="13" name="TextBox 12">
            <a:extLst>
              <a:ext uri="{FF2B5EF4-FFF2-40B4-BE49-F238E27FC236}">
                <a16:creationId xmlns:a16="http://schemas.microsoft.com/office/drawing/2014/main" id="{83598D3D-7234-1B4B-96A4-E5BB8F6249F1}"/>
              </a:ext>
            </a:extLst>
          </p:cNvPr>
          <p:cNvSpPr txBox="1"/>
          <p:nvPr/>
        </p:nvSpPr>
        <p:spPr>
          <a:xfrm>
            <a:off x="791735" y="1683834"/>
            <a:ext cx="4627758" cy="923330"/>
          </a:xfrm>
          <a:prstGeom prst="rect">
            <a:avLst/>
          </a:prstGeom>
          <a:noFill/>
        </p:spPr>
        <p:txBody>
          <a:bodyPr wrap="square" rtlCol="0">
            <a:spAutoFit/>
          </a:bodyPr>
          <a:lstStyle/>
          <a:p>
            <a:pPr marL="285750" indent="-285750">
              <a:buFont typeface="Arial" panose="020B0604020202020204" pitchFamily="34" charset="0"/>
              <a:buChar char="•"/>
            </a:pPr>
            <a:r>
              <a:rPr lang="en-US" dirty="0">
                <a:highlight>
                  <a:srgbClr val="FFFF00"/>
                </a:highlight>
              </a:rPr>
              <a:t>Participate in Pasco County Fair</a:t>
            </a:r>
          </a:p>
          <a:p>
            <a:pPr marL="285750" indent="-285750">
              <a:buFont typeface="Arial" panose="020B0604020202020204" pitchFamily="34" charset="0"/>
              <a:buChar char="•"/>
            </a:pPr>
            <a:r>
              <a:rPr lang="en-US" dirty="0">
                <a:highlight>
                  <a:srgbClr val="FFFF00"/>
                </a:highlight>
              </a:rPr>
              <a:t>Work with Steers &amp; other farm animals in on-campus Barn</a:t>
            </a:r>
          </a:p>
        </p:txBody>
      </p:sp>
      <p:sp>
        <p:nvSpPr>
          <p:cNvPr id="14" name="TextBox 13">
            <a:extLst>
              <a:ext uri="{FF2B5EF4-FFF2-40B4-BE49-F238E27FC236}">
                <a16:creationId xmlns:a16="http://schemas.microsoft.com/office/drawing/2014/main" id="{97284407-10EA-3D47-B079-40E1522D61D2}"/>
              </a:ext>
            </a:extLst>
          </p:cNvPr>
          <p:cNvSpPr txBox="1"/>
          <p:nvPr/>
        </p:nvSpPr>
        <p:spPr>
          <a:xfrm>
            <a:off x="5887844" y="4650059"/>
            <a:ext cx="2798956" cy="923330"/>
          </a:xfrm>
          <a:prstGeom prst="rect">
            <a:avLst/>
          </a:prstGeom>
          <a:noFill/>
        </p:spPr>
        <p:txBody>
          <a:bodyPr wrap="square" rtlCol="0">
            <a:spAutoFit/>
          </a:bodyPr>
          <a:lstStyle/>
          <a:p>
            <a:pPr marL="285750" indent="-285750">
              <a:buFont typeface="Arial" panose="020B0604020202020204" pitchFamily="34" charset="0"/>
              <a:buChar char="•"/>
            </a:pPr>
            <a:r>
              <a:rPr lang="en-US" dirty="0">
                <a:highlight>
                  <a:srgbClr val="FFFF00"/>
                </a:highlight>
              </a:rPr>
              <a:t>FFA Leadership Opportunities</a:t>
            </a:r>
          </a:p>
          <a:p>
            <a:endParaRPr lang="en-US" dirty="0"/>
          </a:p>
        </p:txBody>
      </p:sp>
    </p:spTree>
    <p:extLst>
      <p:ext uri="{BB962C8B-B14F-4D97-AF65-F5344CB8AC3E}">
        <p14:creationId xmlns:p14="http://schemas.microsoft.com/office/powerpoint/2010/main" val="3250180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highlight>
                  <a:srgbClr val="FFFF00"/>
                </a:highlight>
              </a:rPr>
              <a:t>Career Technical Education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3670920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548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657350" y="609603"/>
            <a:ext cx="5543550" cy="1219199"/>
          </a:xfrm>
        </p:spPr>
        <p:txBody>
          <a:bodyPr>
            <a:normAutofit/>
          </a:bodyPr>
          <a:lstStyle/>
          <a:p>
            <a:r>
              <a:rPr lang="en-US" sz="3600" cap="all" dirty="0">
                <a:highlight>
                  <a:srgbClr val="FFFF00"/>
                </a:highlight>
              </a:rPr>
              <a:t>Digital Design</a:t>
            </a:r>
            <a:endParaRPr lang="en-US" sz="3600" dirty="0">
              <a:highlight>
                <a:srgbClr val="FFFF00"/>
              </a:highlight>
            </a:endParaRPr>
          </a:p>
        </p:txBody>
      </p:sp>
      <p:sp>
        <p:nvSpPr>
          <p:cNvPr id="6" name="Subtitle 5"/>
          <p:cNvSpPr>
            <a:spLocks noGrp="1"/>
          </p:cNvSpPr>
          <p:nvPr>
            <p:ph type="subTitle" idx="1"/>
          </p:nvPr>
        </p:nvSpPr>
        <p:spPr>
          <a:xfrm>
            <a:off x="2171700" y="3886200"/>
            <a:ext cx="4800600" cy="2819400"/>
          </a:xfrm>
        </p:spPr>
        <p:txBody>
          <a:bodyPr>
            <a:normAutofit/>
          </a:bodyPr>
          <a:lstStyle/>
          <a:p>
            <a:endParaRPr lang="en-US" dirty="0">
              <a:solidFill>
                <a:srgbClr val="00B0F0"/>
              </a:solidFill>
            </a:endParaRPr>
          </a:p>
          <a:p>
            <a:endParaRPr lang="en-US" sz="3500" dirty="0">
              <a:solidFill>
                <a:schemeClr val="tx1"/>
              </a:solidFill>
            </a:endParaRPr>
          </a:p>
          <a:p>
            <a:endParaRPr lang="en-US" dirty="0">
              <a:solidFill>
                <a:schemeClr val="tx1"/>
              </a:solidFill>
            </a:endParaRPr>
          </a:p>
        </p:txBody>
      </p:sp>
      <p:sp>
        <p:nvSpPr>
          <p:cNvPr id="2" name="TextBox 1">
            <a:extLst>
              <a:ext uri="{FF2B5EF4-FFF2-40B4-BE49-F238E27FC236}">
                <a16:creationId xmlns:a16="http://schemas.microsoft.com/office/drawing/2014/main" id="{8EF68E20-8543-EC40-AB84-087DD9F0997F}"/>
              </a:ext>
            </a:extLst>
          </p:cNvPr>
          <p:cNvSpPr txBox="1"/>
          <p:nvPr/>
        </p:nvSpPr>
        <p:spPr>
          <a:xfrm>
            <a:off x="3048266" y="4018627"/>
            <a:ext cx="2761718" cy="2062103"/>
          </a:xfrm>
          <a:prstGeom prst="rect">
            <a:avLst/>
          </a:prstGeom>
          <a:noFill/>
        </p:spPr>
        <p:txBody>
          <a:bodyPr wrap="none" rtlCol="0">
            <a:spAutoFit/>
          </a:bodyPr>
          <a:lstStyle/>
          <a:p>
            <a:pPr algn="ctr"/>
            <a:endParaRPr lang="en-US" sz="3200" dirty="0">
              <a:solidFill>
                <a:srgbClr val="00B0F0"/>
              </a:solidFill>
            </a:endParaRPr>
          </a:p>
          <a:p>
            <a:pPr algn="ctr"/>
            <a:endParaRPr lang="en-US" sz="3200" dirty="0">
              <a:solidFill>
                <a:srgbClr val="00B0F0"/>
              </a:solidFill>
            </a:endParaRPr>
          </a:p>
          <a:p>
            <a:pPr algn="ctr"/>
            <a:r>
              <a:rPr lang="en-US" sz="3200" dirty="0">
                <a:highlight>
                  <a:srgbClr val="FFFF00"/>
                </a:highlight>
              </a:rPr>
              <a:t>Fine Arts Credit</a:t>
            </a:r>
          </a:p>
          <a:p>
            <a:pPr algn="ctr"/>
            <a:r>
              <a:rPr lang="en-US" sz="3200" dirty="0">
                <a:highlight>
                  <a:srgbClr val="FFFF00"/>
                </a:highlight>
              </a:rPr>
              <a:t>Online Credit</a:t>
            </a:r>
          </a:p>
        </p:txBody>
      </p:sp>
      <p:pic>
        <p:nvPicPr>
          <p:cNvPr id="4" name="Picture 3" descr="A picture containing monitor, sitting, photo, screen&#10;&#10;Description automatically generated">
            <a:extLst>
              <a:ext uri="{FF2B5EF4-FFF2-40B4-BE49-F238E27FC236}">
                <a16:creationId xmlns:a16="http://schemas.microsoft.com/office/drawing/2014/main" id="{FECA5F36-096D-E24C-8B56-7BCBB5811461}"/>
              </a:ext>
            </a:extLst>
          </p:cNvPr>
          <p:cNvPicPr>
            <a:picLocks noChangeAspect="1"/>
          </p:cNvPicPr>
          <p:nvPr/>
        </p:nvPicPr>
        <p:blipFill>
          <a:blip r:embed="rId2"/>
          <a:stretch>
            <a:fillRect/>
          </a:stretch>
        </p:blipFill>
        <p:spPr>
          <a:xfrm>
            <a:off x="3348695" y="1635729"/>
            <a:ext cx="2238065" cy="2238065"/>
          </a:xfrm>
          <a:prstGeom prst="rect">
            <a:avLst/>
          </a:prstGeom>
        </p:spPr>
      </p:pic>
      <p:pic>
        <p:nvPicPr>
          <p:cNvPr id="8" name="Picture 7" descr="A flat screen television&#10;&#10;Description automatically generated">
            <a:extLst>
              <a:ext uri="{FF2B5EF4-FFF2-40B4-BE49-F238E27FC236}">
                <a16:creationId xmlns:a16="http://schemas.microsoft.com/office/drawing/2014/main" id="{A77DA680-1049-BF4C-A360-74C2B31A44B9}"/>
              </a:ext>
            </a:extLst>
          </p:cNvPr>
          <p:cNvPicPr>
            <a:picLocks noChangeAspect="1"/>
          </p:cNvPicPr>
          <p:nvPr/>
        </p:nvPicPr>
        <p:blipFill>
          <a:blip r:embed="rId3"/>
          <a:stretch>
            <a:fillRect/>
          </a:stretch>
        </p:blipFill>
        <p:spPr>
          <a:xfrm>
            <a:off x="363937" y="4379531"/>
            <a:ext cx="2033575" cy="2001296"/>
          </a:xfrm>
          <a:prstGeom prst="rect">
            <a:avLst/>
          </a:prstGeom>
        </p:spPr>
      </p:pic>
      <p:pic>
        <p:nvPicPr>
          <p:cNvPr id="10" name="Picture 9" descr="A close up of a sign&#10;&#10;Description automatically generated">
            <a:extLst>
              <a:ext uri="{FF2B5EF4-FFF2-40B4-BE49-F238E27FC236}">
                <a16:creationId xmlns:a16="http://schemas.microsoft.com/office/drawing/2014/main" id="{1E9023B3-71BB-A145-986B-AB8D2EA3C147}"/>
              </a:ext>
            </a:extLst>
          </p:cNvPr>
          <p:cNvPicPr>
            <a:picLocks noChangeAspect="1"/>
          </p:cNvPicPr>
          <p:nvPr/>
        </p:nvPicPr>
        <p:blipFill>
          <a:blip r:embed="rId4"/>
          <a:stretch>
            <a:fillRect/>
          </a:stretch>
        </p:blipFill>
        <p:spPr>
          <a:xfrm>
            <a:off x="6686550" y="4379531"/>
            <a:ext cx="2238065" cy="2238065"/>
          </a:xfrm>
          <a:prstGeom prst="rect">
            <a:avLst/>
          </a:prstGeom>
        </p:spPr>
      </p:pic>
    </p:spTree>
    <p:extLst>
      <p:ext uri="{BB962C8B-B14F-4D97-AF65-F5344CB8AC3E}">
        <p14:creationId xmlns:p14="http://schemas.microsoft.com/office/powerpoint/2010/main" val="2388051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402789" y="15501"/>
            <a:ext cx="5543550" cy="1219199"/>
          </a:xfrm>
        </p:spPr>
        <p:txBody>
          <a:bodyPr>
            <a:normAutofit/>
          </a:bodyPr>
          <a:lstStyle/>
          <a:p>
            <a:pPr algn="l"/>
            <a:r>
              <a:rPr lang="en-US" sz="3600" cap="all" dirty="0">
                <a:highlight>
                  <a:srgbClr val="FFFF00"/>
                </a:highlight>
              </a:rPr>
              <a:t>Technical Design</a:t>
            </a:r>
            <a:endParaRPr lang="en-US" sz="3600" dirty="0">
              <a:highlight>
                <a:srgbClr val="FFFF00"/>
              </a:highlight>
            </a:endParaRPr>
          </a:p>
        </p:txBody>
      </p:sp>
      <p:sp>
        <p:nvSpPr>
          <p:cNvPr id="6" name="Subtitle 5"/>
          <p:cNvSpPr>
            <a:spLocks noGrp="1"/>
          </p:cNvSpPr>
          <p:nvPr>
            <p:ph type="subTitle" idx="1"/>
          </p:nvPr>
        </p:nvSpPr>
        <p:spPr>
          <a:xfrm>
            <a:off x="2171700" y="3886200"/>
            <a:ext cx="4800600" cy="2819400"/>
          </a:xfrm>
        </p:spPr>
        <p:txBody>
          <a:bodyPr>
            <a:normAutofit/>
          </a:bodyPr>
          <a:lstStyle/>
          <a:p>
            <a:endParaRPr lang="en-US" dirty="0">
              <a:solidFill>
                <a:srgbClr val="00B0F0"/>
              </a:solidFill>
            </a:endParaRPr>
          </a:p>
          <a:p>
            <a:endParaRPr lang="en-US" sz="3500" dirty="0">
              <a:solidFill>
                <a:schemeClr val="tx1"/>
              </a:solidFill>
            </a:endParaRPr>
          </a:p>
          <a:p>
            <a:endParaRPr lang="en-US" dirty="0">
              <a:solidFill>
                <a:schemeClr val="tx1"/>
              </a:solidFill>
            </a:endParaRPr>
          </a:p>
        </p:txBody>
      </p:sp>
      <p:sp>
        <p:nvSpPr>
          <p:cNvPr id="2" name="TextBox 1">
            <a:extLst>
              <a:ext uri="{FF2B5EF4-FFF2-40B4-BE49-F238E27FC236}">
                <a16:creationId xmlns:a16="http://schemas.microsoft.com/office/drawing/2014/main" id="{8EF68E20-8543-EC40-AB84-087DD9F0997F}"/>
              </a:ext>
            </a:extLst>
          </p:cNvPr>
          <p:cNvSpPr txBox="1"/>
          <p:nvPr/>
        </p:nvSpPr>
        <p:spPr>
          <a:xfrm>
            <a:off x="5946339" y="3839571"/>
            <a:ext cx="2761718" cy="2062103"/>
          </a:xfrm>
          <a:prstGeom prst="rect">
            <a:avLst/>
          </a:prstGeom>
          <a:noFill/>
        </p:spPr>
        <p:txBody>
          <a:bodyPr wrap="none" rtlCol="0">
            <a:spAutoFit/>
          </a:bodyPr>
          <a:lstStyle/>
          <a:p>
            <a:pPr algn="ctr"/>
            <a:endParaRPr lang="en-US" sz="3200" dirty="0">
              <a:solidFill>
                <a:srgbClr val="00B0F0"/>
              </a:solidFill>
            </a:endParaRPr>
          </a:p>
          <a:p>
            <a:pPr algn="ctr"/>
            <a:endParaRPr lang="en-US" sz="3200" dirty="0">
              <a:solidFill>
                <a:srgbClr val="00B0F0"/>
              </a:solidFill>
            </a:endParaRPr>
          </a:p>
          <a:p>
            <a:pPr algn="ctr"/>
            <a:r>
              <a:rPr lang="en-US" sz="3200" dirty="0">
                <a:highlight>
                  <a:srgbClr val="FFFF00"/>
                </a:highlight>
              </a:rPr>
              <a:t>Fine Arts Credit</a:t>
            </a:r>
          </a:p>
          <a:p>
            <a:pPr algn="ctr"/>
            <a:r>
              <a:rPr lang="en-US" sz="3200" dirty="0">
                <a:highlight>
                  <a:srgbClr val="FFFF00"/>
                </a:highlight>
              </a:rPr>
              <a:t>Online Credit</a:t>
            </a:r>
          </a:p>
        </p:txBody>
      </p:sp>
      <p:pic>
        <p:nvPicPr>
          <p:cNvPr id="4" name="Picture 3" descr="A picture containing text, photo, black, white&#10;&#10;Description automatically generated">
            <a:extLst>
              <a:ext uri="{FF2B5EF4-FFF2-40B4-BE49-F238E27FC236}">
                <a16:creationId xmlns:a16="http://schemas.microsoft.com/office/drawing/2014/main" id="{FD3316BD-0FE0-CC4B-92B9-8D90B664CE7B}"/>
              </a:ext>
            </a:extLst>
          </p:cNvPr>
          <p:cNvPicPr>
            <a:picLocks noChangeAspect="1"/>
          </p:cNvPicPr>
          <p:nvPr/>
        </p:nvPicPr>
        <p:blipFill>
          <a:blip r:embed="rId2"/>
          <a:stretch>
            <a:fillRect/>
          </a:stretch>
        </p:blipFill>
        <p:spPr>
          <a:xfrm>
            <a:off x="377397" y="1219202"/>
            <a:ext cx="4194603" cy="2621627"/>
          </a:xfrm>
          <a:prstGeom prst="rect">
            <a:avLst/>
          </a:prstGeom>
        </p:spPr>
      </p:pic>
      <p:sp>
        <p:nvSpPr>
          <p:cNvPr id="3" name="TextBox 2">
            <a:extLst>
              <a:ext uri="{FF2B5EF4-FFF2-40B4-BE49-F238E27FC236}">
                <a16:creationId xmlns:a16="http://schemas.microsoft.com/office/drawing/2014/main" id="{09F0FB1D-89F8-B341-9D73-728F1D6E027D}"/>
              </a:ext>
            </a:extLst>
          </p:cNvPr>
          <p:cNvSpPr txBox="1"/>
          <p:nvPr/>
        </p:nvSpPr>
        <p:spPr>
          <a:xfrm>
            <a:off x="4943475" y="1219202"/>
            <a:ext cx="3534508" cy="2031325"/>
          </a:xfrm>
          <a:prstGeom prst="rect">
            <a:avLst/>
          </a:prstGeom>
          <a:noFill/>
        </p:spPr>
        <p:txBody>
          <a:bodyPr wrap="square" rtlCol="0">
            <a:spAutoFit/>
          </a:bodyPr>
          <a:lstStyle/>
          <a:p>
            <a:r>
              <a:rPr lang="en-US" dirty="0">
                <a:solidFill>
                  <a:prstClr val="black"/>
                </a:solidFill>
                <a:highlight>
                  <a:srgbClr val="FFFF00"/>
                </a:highlight>
              </a:rPr>
              <a:t>TECHNICAL DESIGN I SERVES AS AN INTRODUCTION TO THE BASIC CONCEPTS OF ENGINEERING AND ARCHITECTURAL DESIGN AND</a:t>
            </a:r>
          </a:p>
          <a:p>
            <a:r>
              <a:rPr lang="en-US" dirty="0">
                <a:solidFill>
                  <a:prstClr val="black"/>
                </a:solidFill>
                <a:highlight>
                  <a:srgbClr val="FFFF00"/>
                </a:highlight>
              </a:rPr>
              <a:t>NAVIGATING THE </a:t>
            </a:r>
            <a:r>
              <a:rPr lang="en-US" b="1" i="1" dirty="0">
                <a:solidFill>
                  <a:prstClr val="black"/>
                </a:solidFill>
                <a:highlight>
                  <a:srgbClr val="FFFF00"/>
                </a:highlight>
              </a:rPr>
              <a:t>CAD,</a:t>
            </a:r>
            <a:r>
              <a:rPr lang="en-US" dirty="0">
                <a:solidFill>
                  <a:prstClr val="black"/>
                </a:solidFill>
                <a:highlight>
                  <a:srgbClr val="FFFF00"/>
                </a:highlight>
              </a:rPr>
              <a:t> COMPUTER AIDED DRAWING PLATFORM.  </a:t>
            </a:r>
          </a:p>
          <a:p>
            <a:endParaRPr lang="en-US" dirty="0"/>
          </a:p>
        </p:txBody>
      </p:sp>
      <p:sp>
        <p:nvSpPr>
          <p:cNvPr id="7" name="TextBox 6">
            <a:extLst>
              <a:ext uri="{FF2B5EF4-FFF2-40B4-BE49-F238E27FC236}">
                <a16:creationId xmlns:a16="http://schemas.microsoft.com/office/drawing/2014/main" id="{6F18F4C3-C5E4-1A4B-A5A7-09110E2E40BC}"/>
              </a:ext>
            </a:extLst>
          </p:cNvPr>
          <p:cNvSpPr txBox="1"/>
          <p:nvPr/>
        </p:nvSpPr>
        <p:spPr>
          <a:xfrm>
            <a:off x="377397" y="4355024"/>
            <a:ext cx="5155498"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prstClr val="black"/>
                </a:solidFill>
                <a:highlight>
                  <a:srgbClr val="FFFF00"/>
                </a:highlight>
              </a:rPr>
              <a:t>A three course program leading to industry certification</a:t>
            </a:r>
            <a:endParaRPr lang="en-US" dirty="0">
              <a:highlight>
                <a:srgbClr val="FFFF00"/>
              </a:highlight>
            </a:endParaRPr>
          </a:p>
          <a:p>
            <a:endParaRPr lang="en-US" dirty="0">
              <a:highlight>
                <a:srgbClr val="FFFF00"/>
              </a:highlight>
            </a:endParaRPr>
          </a:p>
          <a:p>
            <a:pPr marL="285750" indent="-285750">
              <a:buFont typeface="Arial" panose="020B0604020202020204" pitchFamily="34" charset="0"/>
              <a:buChar char="•"/>
            </a:pPr>
            <a:r>
              <a:rPr lang="en-US" dirty="0">
                <a:highlight>
                  <a:srgbClr val="FFFF00"/>
                </a:highlight>
              </a:rPr>
              <a:t>CAD, or computer-aided design and drafting (CAD), is the use of computer technology for design and design documentation. CAD software replaces manual drafting with an automated process.</a:t>
            </a:r>
          </a:p>
        </p:txBody>
      </p:sp>
    </p:spTree>
    <p:extLst>
      <p:ext uri="{BB962C8B-B14F-4D97-AF65-F5344CB8AC3E}">
        <p14:creationId xmlns:p14="http://schemas.microsoft.com/office/powerpoint/2010/main" val="3769025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highlight>
                  <a:srgbClr val="FFFF00"/>
                </a:highlight>
              </a:rPr>
              <a:t>Early Childhood</a:t>
            </a:r>
          </a:p>
        </p:txBody>
      </p:sp>
      <p:pic>
        <p:nvPicPr>
          <p:cNvPr id="10" name="Content Placeholder 9" descr="A group of people in a room&#10;&#10;Description automatically generated">
            <a:extLst>
              <a:ext uri="{FF2B5EF4-FFF2-40B4-BE49-F238E27FC236}">
                <a16:creationId xmlns:a16="http://schemas.microsoft.com/office/drawing/2014/main" id="{68AD4E89-EEF1-EF47-8823-69EF822A01AF}"/>
              </a:ext>
            </a:extLst>
          </p:cNvPr>
          <p:cNvPicPr>
            <a:picLocks noGrp="1" noChangeAspect="1"/>
          </p:cNvPicPr>
          <p:nvPr>
            <p:ph idx="1"/>
          </p:nvPr>
        </p:nvPicPr>
        <p:blipFill>
          <a:blip r:embed="rId2"/>
          <a:stretch>
            <a:fillRect/>
          </a:stretch>
        </p:blipFill>
        <p:spPr>
          <a:xfrm>
            <a:off x="1831452" y="1621012"/>
            <a:ext cx="5481095" cy="4105531"/>
          </a:xfrm>
        </p:spPr>
      </p:pic>
    </p:spTree>
    <p:extLst>
      <p:ext uri="{BB962C8B-B14F-4D97-AF65-F5344CB8AC3E}">
        <p14:creationId xmlns:p14="http://schemas.microsoft.com/office/powerpoint/2010/main" val="3419007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192583"/>
            <a:ext cx="8153400" cy="990600"/>
          </a:xfrm>
        </p:spPr>
        <p:txBody>
          <a:bodyPr>
            <a:normAutofit/>
          </a:bodyPr>
          <a:lstStyle/>
          <a:p>
            <a:r>
              <a:rPr lang="en-US" sz="3600" dirty="0">
                <a:effectLst>
                  <a:outerShdw blurRad="38100" dist="38100" dir="2700000" algn="tl">
                    <a:srgbClr val="000000">
                      <a:alpha val="43137"/>
                    </a:srgbClr>
                  </a:outerShdw>
                </a:effectLst>
                <a:highlight>
                  <a:srgbClr val="FFFF00"/>
                </a:highlight>
              </a:rPr>
              <a:t>Social Studies Pathways (3 Credits)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17869611"/>
              </p:ext>
            </p:extLst>
          </p:nvPr>
        </p:nvGraphicFramePr>
        <p:xfrm>
          <a:off x="0" y="1408212"/>
          <a:ext cx="9143999" cy="532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397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A9063F-6B71-7744-9352-2DD475AC53D1}"/>
              </a:ext>
            </a:extLst>
          </p:cNvPr>
          <p:cNvSpPr>
            <a:spLocks noGrp="1"/>
          </p:cNvSpPr>
          <p:nvPr>
            <p:ph type="title"/>
          </p:nvPr>
        </p:nvSpPr>
        <p:spPr/>
        <p:txBody>
          <a:bodyPr>
            <a:normAutofit/>
          </a:bodyPr>
          <a:lstStyle/>
          <a:p>
            <a:r>
              <a:rPr lang="en-US" sz="3600" dirty="0">
                <a:highlight>
                  <a:srgbClr val="FFFF00"/>
                </a:highlight>
              </a:rPr>
              <a:t>Graduation Requirements</a:t>
            </a:r>
          </a:p>
        </p:txBody>
      </p:sp>
      <p:pic>
        <p:nvPicPr>
          <p:cNvPr id="9" name="Picture 8">
            <a:extLst>
              <a:ext uri="{FF2B5EF4-FFF2-40B4-BE49-F238E27FC236}">
                <a16:creationId xmlns:a16="http://schemas.microsoft.com/office/drawing/2014/main" id="{A7F2932D-F3BB-9442-8828-CA4B77FDD9A1}"/>
              </a:ext>
            </a:extLst>
          </p:cNvPr>
          <p:cNvPicPr>
            <a:picLocks noChangeAspect="1"/>
          </p:cNvPicPr>
          <p:nvPr/>
        </p:nvPicPr>
        <p:blipFill>
          <a:blip r:embed="rId2"/>
          <a:srcRect/>
          <a:stretch/>
        </p:blipFill>
        <p:spPr>
          <a:xfrm>
            <a:off x="1128157" y="1206629"/>
            <a:ext cx="6982690" cy="5651371"/>
          </a:xfrm>
          <a:prstGeom prst="rect">
            <a:avLst/>
          </a:prstGeom>
          <a:solidFill>
            <a:schemeClr val="bg1"/>
          </a:solidFill>
        </p:spPr>
      </p:pic>
    </p:spTree>
    <p:extLst>
      <p:ext uri="{BB962C8B-B14F-4D97-AF65-F5344CB8AC3E}">
        <p14:creationId xmlns:p14="http://schemas.microsoft.com/office/powerpoint/2010/main" val="2412841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A9063F-6B71-7744-9352-2DD475AC53D1}"/>
              </a:ext>
            </a:extLst>
          </p:cNvPr>
          <p:cNvSpPr>
            <a:spLocks noGrp="1"/>
          </p:cNvSpPr>
          <p:nvPr>
            <p:ph type="title"/>
          </p:nvPr>
        </p:nvSpPr>
        <p:spPr/>
        <p:txBody>
          <a:bodyPr>
            <a:normAutofit/>
          </a:bodyPr>
          <a:lstStyle/>
          <a:p>
            <a:r>
              <a:rPr lang="en-US" sz="3600" dirty="0">
                <a:highlight>
                  <a:srgbClr val="FFFF00"/>
                </a:highlight>
              </a:rPr>
              <a:t>AP Computer Science Principles</a:t>
            </a:r>
          </a:p>
        </p:txBody>
      </p:sp>
      <p:sp>
        <p:nvSpPr>
          <p:cNvPr id="7" name="Content Placeholder 6">
            <a:extLst>
              <a:ext uri="{FF2B5EF4-FFF2-40B4-BE49-F238E27FC236}">
                <a16:creationId xmlns:a16="http://schemas.microsoft.com/office/drawing/2014/main" id="{F8759DC6-3EF1-F648-AC7A-2F5A4FA408BD}"/>
              </a:ext>
            </a:extLst>
          </p:cNvPr>
          <p:cNvSpPr>
            <a:spLocks noGrp="1"/>
          </p:cNvSpPr>
          <p:nvPr>
            <p:ph idx="1"/>
          </p:nvPr>
        </p:nvSpPr>
        <p:spPr/>
        <p:txBody>
          <a:bodyPr>
            <a:normAutofit/>
          </a:bodyPr>
          <a:lstStyle/>
          <a:p>
            <a:r>
              <a:rPr lang="en-US" sz="2400" dirty="0">
                <a:highlight>
                  <a:srgbClr val="FFFF00"/>
                </a:highlight>
              </a:rPr>
              <a:t>Students learn a foundation to understanding how computer science relates to every day life. </a:t>
            </a:r>
          </a:p>
          <a:p>
            <a:r>
              <a:rPr lang="en-US" sz="2400" dirty="0">
                <a:highlight>
                  <a:srgbClr val="FFFF00"/>
                </a:highlight>
              </a:rPr>
              <a:t>NOT a programming class. </a:t>
            </a:r>
          </a:p>
          <a:p>
            <a:r>
              <a:rPr lang="en-US" sz="2400" dirty="0">
                <a:highlight>
                  <a:srgbClr val="FFFF00"/>
                </a:highlight>
              </a:rPr>
              <a:t>Does expose students to the process of how to build interactive applications using a fun “block based” programming tool</a:t>
            </a:r>
          </a:p>
          <a:p>
            <a:r>
              <a:rPr lang="en-US" sz="2400" dirty="0">
                <a:highlight>
                  <a:srgbClr val="FFFF00"/>
                </a:highlight>
              </a:rPr>
              <a:t>NOT a coding language.</a:t>
            </a:r>
          </a:p>
        </p:txBody>
      </p:sp>
      <p:pic>
        <p:nvPicPr>
          <p:cNvPr id="3" name="Picture 2" descr="A screen shot of a computer&#10;&#10;Description automatically generated">
            <a:extLst>
              <a:ext uri="{FF2B5EF4-FFF2-40B4-BE49-F238E27FC236}">
                <a16:creationId xmlns:a16="http://schemas.microsoft.com/office/drawing/2014/main" id="{A800C29B-7BC3-B14F-AC45-8BC7909B6011}"/>
              </a:ext>
            </a:extLst>
          </p:cNvPr>
          <p:cNvPicPr>
            <a:picLocks noChangeAspect="1"/>
          </p:cNvPicPr>
          <p:nvPr/>
        </p:nvPicPr>
        <p:blipFill>
          <a:blip r:embed="rId2"/>
          <a:stretch>
            <a:fillRect/>
          </a:stretch>
        </p:blipFill>
        <p:spPr>
          <a:xfrm>
            <a:off x="851065" y="4589462"/>
            <a:ext cx="3418114" cy="1993900"/>
          </a:xfrm>
          <a:prstGeom prst="rect">
            <a:avLst/>
          </a:prstGeom>
        </p:spPr>
      </p:pic>
      <p:pic>
        <p:nvPicPr>
          <p:cNvPr id="5" name="Picture 4" descr="A close up of a computer&#10;&#10;Description automatically generated">
            <a:extLst>
              <a:ext uri="{FF2B5EF4-FFF2-40B4-BE49-F238E27FC236}">
                <a16:creationId xmlns:a16="http://schemas.microsoft.com/office/drawing/2014/main" id="{7F381974-5C06-294A-8153-AD07BEAC6B25}"/>
              </a:ext>
            </a:extLst>
          </p:cNvPr>
          <p:cNvPicPr>
            <a:picLocks noChangeAspect="1"/>
          </p:cNvPicPr>
          <p:nvPr/>
        </p:nvPicPr>
        <p:blipFill>
          <a:blip r:embed="rId3"/>
          <a:stretch>
            <a:fillRect/>
          </a:stretch>
        </p:blipFill>
        <p:spPr>
          <a:xfrm>
            <a:off x="4874823" y="3966359"/>
            <a:ext cx="3811977" cy="2617004"/>
          </a:xfrm>
          <a:prstGeom prst="rect">
            <a:avLst/>
          </a:prstGeom>
        </p:spPr>
      </p:pic>
    </p:spTree>
    <p:extLst>
      <p:ext uri="{BB962C8B-B14F-4D97-AF65-F5344CB8AC3E}">
        <p14:creationId xmlns:p14="http://schemas.microsoft.com/office/powerpoint/2010/main" val="1439125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highlight>
                  <a:srgbClr val="FFFF00"/>
                </a:highlight>
              </a:rPr>
              <a:t>Final Check</a:t>
            </a:r>
          </a:p>
        </p:txBody>
      </p:sp>
      <p:sp>
        <p:nvSpPr>
          <p:cNvPr id="3" name="Content Placeholder 2"/>
          <p:cNvSpPr>
            <a:spLocks noGrp="1"/>
          </p:cNvSpPr>
          <p:nvPr>
            <p:ph idx="1"/>
          </p:nvPr>
        </p:nvSpPr>
        <p:spPr>
          <a:xfrm>
            <a:off x="457200" y="1417638"/>
            <a:ext cx="8229600" cy="5312228"/>
          </a:xfrm>
        </p:spPr>
        <p:txBody>
          <a:bodyPr>
            <a:normAutofit fontScale="85000" lnSpcReduction="20000"/>
          </a:bodyPr>
          <a:lstStyle/>
          <a:p>
            <a:r>
              <a:rPr lang="en-US" dirty="0">
                <a:highlight>
                  <a:srgbClr val="FFFF00"/>
                </a:highlight>
              </a:rPr>
              <a:t>You should have selected</a:t>
            </a:r>
          </a:p>
          <a:p>
            <a:pPr lvl="1"/>
            <a:r>
              <a:rPr lang="en-US" dirty="0">
                <a:highlight>
                  <a:srgbClr val="FFFF00"/>
                </a:highlight>
              </a:rPr>
              <a:t>1 English class</a:t>
            </a:r>
          </a:p>
          <a:p>
            <a:pPr lvl="1"/>
            <a:r>
              <a:rPr lang="en-US" dirty="0">
                <a:highlight>
                  <a:srgbClr val="FFFF00"/>
                </a:highlight>
              </a:rPr>
              <a:t>1 Mathematics class</a:t>
            </a:r>
          </a:p>
          <a:p>
            <a:pPr lvl="1"/>
            <a:r>
              <a:rPr lang="en-US" dirty="0">
                <a:highlight>
                  <a:srgbClr val="FFFF00"/>
                </a:highlight>
              </a:rPr>
              <a:t>1 Science class</a:t>
            </a:r>
          </a:p>
          <a:p>
            <a:pPr lvl="1"/>
            <a:r>
              <a:rPr lang="en-US" dirty="0">
                <a:highlight>
                  <a:srgbClr val="FFFF00"/>
                </a:highlight>
              </a:rPr>
              <a:t>1 HOPE</a:t>
            </a:r>
          </a:p>
          <a:p>
            <a:pPr lvl="1"/>
            <a:r>
              <a:rPr lang="en-US" dirty="0">
                <a:highlight>
                  <a:srgbClr val="FFFF00"/>
                </a:highlight>
              </a:rPr>
              <a:t>1 Fine Art (Optional)</a:t>
            </a:r>
          </a:p>
          <a:p>
            <a:pPr lvl="1"/>
            <a:r>
              <a:rPr lang="en-US" dirty="0">
                <a:highlight>
                  <a:srgbClr val="FFFF00"/>
                </a:highlight>
              </a:rPr>
              <a:t>1 Additional Elective</a:t>
            </a:r>
          </a:p>
          <a:p>
            <a:pPr marL="457200" lvl="1" indent="0">
              <a:buNone/>
            </a:pPr>
            <a:r>
              <a:rPr lang="en-US" dirty="0">
                <a:highlight>
                  <a:srgbClr val="FFFF00"/>
                </a:highlight>
              </a:rPr>
              <a:t>_________________________</a:t>
            </a:r>
          </a:p>
          <a:p>
            <a:pPr marL="457200" lvl="1" indent="0">
              <a:buNone/>
            </a:pPr>
            <a:r>
              <a:rPr lang="en-US" dirty="0">
                <a:highlight>
                  <a:srgbClr val="FFFF00"/>
                </a:highlight>
              </a:rPr>
              <a:t>Total 6 classes</a:t>
            </a:r>
          </a:p>
          <a:p>
            <a:pPr marL="457200" lvl="1" indent="0">
              <a:buNone/>
            </a:pPr>
            <a:endParaRPr lang="en-US" dirty="0">
              <a:highlight>
                <a:srgbClr val="FFFF00"/>
              </a:highlight>
            </a:endParaRPr>
          </a:p>
          <a:p>
            <a:pPr marL="457200" lvl="1" indent="0">
              <a:buNone/>
            </a:pPr>
            <a:r>
              <a:rPr lang="en-US" dirty="0">
                <a:highlight>
                  <a:srgbClr val="FFFF00"/>
                </a:highlight>
              </a:rPr>
              <a:t>*Made 3 backup choices</a:t>
            </a:r>
          </a:p>
          <a:p>
            <a:pPr marL="457200" lvl="1" indent="0">
              <a:buNone/>
            </a:pPr>
            <a:r>
              <a:rPr lang="en-US" dirty="0">
                <a:highlight>
                  <a:srgbClr val="FFFF00"/>
                </a:highlight>
              </a:rPr>
              <a:t>*Prioritized 1-3</a:t>
            </a:r>
          </a:p>
          <a:p>
            <a:pPr marL="457200" lvl="1" indent="0">
              <a:buNone/>
            </a:pPr>
            <a:r>
              <a:rPr lang="en-US" b="1" dirty="0">
                <a:highlight>
                  <a:srgbClr val="FFFF00"/>
                </a:highlight>
              </a:rPr>
              <a:t>**Final schedule changes must be turned in by Friday, February 14, 2020</a:t>
            </a:r>
          </a:p>
        </p:txBody>
      </p:sp>
    </p:spTree>
    <p:extLst>
      <p:ext uri="{BB962C8B-B14F-4D97-AF65-F5344CB8AC3E}">
        <p14:creationId xmlns:p14="http://schemas.microsoft.com/office/powerpoint/2010/main" val="3635252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highlight>
                  <a:srgbClr val="FFFF00"/>
                </a:highlight>
              </a:rPr>
              <a:t>Athletics</a:t>
            </a:r>
          </a:p>
        </p:txBody>
      </p:sp>
      <p:sp>
        <p:nvSpPr>
          <p:cNvPr id="3" name="Content Placeholder 2"/>
          <p:cNvSpPr>
            <a:spLocks noGrp="1"/>
          </p:cNvSpPr>
          <p:nvPr>
            <p:ph idx="1"/>
          </p:nvPr>
        </p:nvSpPr>
        <p:spPr>
          <a:xfrm>
            <a:off x="457200" y="1417638"/>
            <a:ext cx="8229600" cy="5312228"/>
          </a:xfrm>
        </p:spPr>
        <p:txBody>
          <a:bodyPr>
            <a:normAutofit fontScale="55000" lnSpcReduction="20000"/>
          </a:bodyPr>
          <a:lstStyle/>
          <a:p>
            <a:r>
              <a:rPr lang="en-US" b="1" dirty="0">
                <a:highlight>
                  <a:srgbClr val="FFFF00"/>
                </a:highlight>
              </a:rPr>
              <a:t>Fall</a:t>
            </a:r>
          </a:p>
          <a:p>
            <a:pPr lvl="1"/>
            <a:r>
              <a:rPr lang="en-US" b="1" dirty="0">
                <a:highlight>
                  <a:srgbClr val="FFFF00"/>
                </a:highlight>
              </a:rPr>
              <a:t>Cross Country</a:t>
            </a:r>
          </a:p>
          <a:p>
            <a:pPr lvl="1"/>
            <a:r>
              <a:rPr lang="en-US" b="1" dirty="0">
                <a:highlight>
                  <a:srgbClr val="FFFF00"/>
                </a:highlight>
              </a:rPr>
              <a:t>Cheerleading</a:t>
            </a:r>
          </a:p>
          <a:p>
            <a:pPr lvl="1"/>
            <a:r>
              <a:rPr lang="en-US" b="1" dirty="0">
                <a:highlight>
                  <a:srgbClr val="FFFF00"/>
                </a:highlight>
              </a:rPr>
              <a:t>Football</a:t>
            </a:r>
          </a:p>
          <a:p>
            <a:pPr lvl="1"/>
            <a:r>
              <a:rPr lang="en-US" b="1" dirty="0">
                <a:highlight>
                  <a:srgbClr val="FFFF00"/>
                </a:highlight>
              </a:rPr>
              <a:t>Golf</a:t>
            </a:r>
          </a:p>
          <a:p>
            <a:pPr lvl="1"/>
            <a:r>
              <a:rPr lang="en-US" b="1" dirty="0">
                <a:highlight>
                  <a:srgbClr val="FFFF00"/>
                </a:highlight>
              </a:rPr>
              <a:t>Swimming &amp; Diving</a:t>
            </a:r>
          </a:p>
          <a:p>
            <a:pPr lvl="1"/>
            <a:r>
              <a:rPr lang="en-US" b="1" dirty="0">
                <a:highlight>
                  <a:srgbClr val="FFFF00"/>
                </a:highlight>
              </a:rPr>
              <a:t>Volleyball</a:t>
            </a:r>
          </a:p>
          <a:p>
            <a:pPr lvl="1"/>
            <a:endParaRPr lang="en-US" b="1" dirty="0">
              <a:highlight>
                <a:srgbClr val="FFFF00"/>
              </a:highlight>
            </a:endParaRPr>
          </a:p>
          <a:p>
            <a:r>
              <a:rPr lang="en-US" b="1" dirty="0">
                <a:highlight>
                  <a:srgbClr val="FFFF00"/>
                </a:highlight>
              </a:rPr>
              <a:t>Winter</a:t>
            </a:r>
          </a:p>
          <a:p>
            <a:pPr lvl="1"/>
            <a:r>
              <a:rPr lang="en-US" b="1" dirty="0">
                <a:highlight>
                  <a:srgbClr val="FFFF00"/>
                </a:highlight>
              </a:rPr>
              <a:t>Girls &amp; Boys Basketball</a:t>
            </a:r>
          </a:p>
          <a:p>
            <a:pPr lvl="1"/>
            <a:r>
              <a:rPr lang="en-US" b="1" dirty="0">
                <a:highlight>
                  <a:srgbClr val="FFFF00"/>
                </a:highlight>
              </a:rPr>
              <a:t>Hockey </a:t>
            </a:r>
          </a:p>
          <a:p>
            <a:pPr lvl="1"/>
            <a:r>
              <a:rPr lang="en-US" b="1" dirty="0">
                <a:highlight>
                  <a:srgbClr val="FFFF00"/>
                </a:highlight>
              </a:rPr>
              <a:t>Girls &amp; Boys Soccer</a:t>
            </a:r>
          </a:p>
          <a:p>
            <a:pPr lvl="1"/>
            <a:r>
              <a:rPr lang="en-US" b="1" dirty="0">
                <a:highlight>
                  <a:srgbClr val="FFFF00"/>
                </a:highlight>
              </a:rPr>
              <a:t>Girls Weight Lifting</a:t>
            </a:r>
          </a:p>
          <a:p>
            <a:pPr lvl="1"/>
            <a:r>
              <a:rPr lang="en-US" b="1" dirty="0">
                <a:highlight>
                  <a:srgbClr val="FFFF00"/>
                </a:highlight>
              </a:rPr>
              <a:t>Wrestling</a:t>
            </a:r>
          </a:p>
          <a:p>
            <a:pPr lvl="1"/>
            <a:endParaRPr lang="en-US" b="1" dirty="0">
              <a:highlight>
                <a:srgbClr val="FFFF00"/>
              </a:highlight>
            </a:endParaRPr>
          </a:p>
          <a:p>
            <a:r>
              <a:rPr lang="en-US" b="1" dirty="0">
                <a:highlight>
                  <a:srgbClr val="FFFF00"/>
                </a:highlight>
              </a:rPr>
              <a:t>Spring</a:t>
            </a:r>
          </a:p>
          <a:p>
            <a:pPr lvl="1"/>
            <a:r>
              <a:rPr lang="en-US" b="1" dirty="0">
                <a:highlight>
                  <a:srgbClr val="FFFF00"/>
                </a:highlight>
              </a:rPr>
              <a:t>Baseball</a:t>
            </a:r>
          </a:p>
          <a:p>
            <a:pPr lvl="1"/>
            <a:r>
              <a:rPr lang="en-US" b="1" dirty="0">
                <a:highlight>
                  <a:srgbClr val="FFFF00"/>
                </a:highlight>
              </a:rPr>
              <a:t>Softball</a:t>
            </a:r>
          </a:p>
          <a:p>
            <a:pPr lvl="1"/>
            <a:r>
              <a:rPr lang="en-US" b="1" dirty="0">
                <a:highlight>
                  <a:srgbClr val="FFFF00"/>
                </a:highlight>
              </a:rPr>
              <a:t>Tennis </a:t>
            </a:r>
          </a:p>
          <a:p>
            <a:pPr lvl="1"/>
            <a:r>
              <a:rPr lang="en-US" b="1" dirty="0">
                <a:highlight>
                  <a:srgbClr val="FFFF00"/>
                </a:highlight>
              </a:rPr>
              <a:t>Track &amp; Field</a:t>
            </a:r>
          </a:p>
          <a:p>
            <a:pPr lvl="1"/>
            <a:r>
              <a:rPr lang="en-US" b="1" dirty="0">
                <a:highlight>
                  <a:srgbClr val="FFFF00"/>
                </a:highlight>
              </a:rPr>
              <a:t>Boys Weight Lifting</a:t>
            </a:r>
          </a:p>
        </p:txBody>
      </p:sp>
      <p:pic>
        <p:nvPicPr>
          <p:cNvPr id="5" name="Picture 4" descr="A person wearing a suit and tie smiling at the camera&#10;&#10;Description automatically generated">
            <a:extLst>
              <a:ext uri="{FF2B5EF4-FFF2-40B4-BE49-F238E27FC236}">
                <a16:creationId xmlns:a16="http://schemas.microsoft.com/office/drawing/2014/main" id="{65719FE0-8659-144E-BAEF-9D9C19123AEA}"/>
              </a:ext>
            </a:extLst>
          </p:cNvPr>
          <p:cNvPicPr>
            <a:picLocks noChangeAspect="1"/>
          </p:cNvPicPr>
          <p:nvPr/>
        </p:nvPicPr>
        <p:blipFill rotWithShape="1">
          <a:blip r:embed="rId3"/>
          <a:srcRect l="593" t="34701" r="4739"/>
          <a:stretch/>
        </p:blipFill>
        <p:spPr>
          <a:xfrm>
            <a:off x="5107259" y="1585137"/>
            <a:ext cx="2673193" cy="1843863"/>
          </a:xfrm>
          <a:prstGeom prst="rect">
            <a:avLst/>
          </a:prstGeom>
        </p:spPr>
      </p:pic>
      <p:sp>
        <p:nvSpPr>
          <p:cNvPr id="6" name="TextBox 5">
            <a:extLst>
              <a:ext uri="{FF2B5EF4-FFF2-40B4-BE49-F238E27FC236}">
                <a16:creationId xmlns:a16="http://schemas.microsoft.com/office/drawing/2014/main" id="{0D8BF0FA-8484-5446-81F0-86677CDE4522}"/>
              </a:ext>
            </a:extLst>
          </p:cNvPr>
          <p:cNvSpPr txBox="1"/>
          <p:nvPr/>
        </p:nvSpPr>
        <p:spPr>
          <a:xfrm>
            <a:off x="5029200" y="3791415"/>
            <a:ext cx="2720898" cy="923330"/>
          </a:xfrm>
          <a:prstGeom prst="rect">
            <a:avLst/>
          </a:prstGeom>
          <a:noFill/>
        </p:spPr>
        <p:txBody>
          <a:bodyPr wrap="square" rtlCol="0">
            <a:spAutoFit/>
          </a:bodyPr>
          <a:lstStyle/>
          <a:p>
            <a:r>
              <a:rPr lang="en-US" dirty="0">
                <a:highlight>
                  <a:srgbClr val="FFFF00"/>
                </a:highlight>
              </a:rPr>
              <a:t>Mr. Frump</a:t>
            </a:r>
          </a:p>
          <a:p>
            <a:r>
              <a:rPr lang="en-US" dirty="0">
                <a:highlight>
                  <a:srgbClr val="FFFF00"/>
                </a:highlight>
              </a:rPr>
              <a:t>Athletic Director</a:t>
            </a:r>
          </a:p>
          <a:p>
            <a:r>
              <a:rPr lang="en-US" dirty="0">
                <a:highlight>
                  <a:srgbClr val="FFFF00"/>
                </a:highlight>
              </a:rPr>
              <a:t>Room 539</a:t>
            </a:r>
          </a:p>
        </p:txBody>
      </p:sp>
    </p:spTree>
    <p:extLst>
      <p:ext uri="{BB962C8B-B14F-4D97-AF65-F5344CB8AC3E}">
        <p14:creationId xmlns:p14="http://schemas.microsoft.com/office/powerpoint/2010/main" val="3099843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highlight>
                  <a:srgbClr val="FFFF00"/>
                </a:highlight>
              </a:rPr>
              <a:t>Gator Rewards &amp; Privilege Bands</a:t>
            </a:r>
          </a:p>
        </p:txBody>
      </p:sp>
      <p:sp>
        <p:nvSpPr>
          <p:cNvPr id="4" name="Content Placeholder 3">
            <a:extLst>
              <a:ext uri="{FF2B5EF4-FFF2-40B4-BE49-F238E27FC236}">
                <a16:creationId xmlns:a16="http://schemas.microsoft.com/office/drawing/2014/main" id="{0DB1F2C3-2CA1-B441-A799-125A3CB8102D}"/>
              </a:ext>
            </a:extLst>
          </p:cNvPr>
          <p:cNvSpPr>
            <a:spLocks noGrp="1"/>
          </p:cNvSpPr>
          <p:nvPr>
            <p:ph idx="1"/>
          </p:nvPr>
        </p:nvSpPr>
        <p:spPr>
          <a:xfrm>
            <a:off x="517358" y="1461426"/>
            <a:ext cx="8229600" cy="4525963"/>
          </a:xfrm>
        </p:spPr>
        <p:txBody>
          <a:bodyPr>
            <a:normAutofit fontScale="77500" lnSpcReduction="20000"/>
          </a:bodyPr>
          <a:lstStyle/>
          <a:p>
            <a:pPr>
              <a:lnSpc>
                <a:spcPct val="150000"/>
              </a:lnSpc>
            </a:pPr>
            <a:r>
              <a:rPr lang="en-US" dirty="0">
                <a:highlight>
                  <a:srgbClr val="FFFF00"/>
                </a:highlight>
              </a:rPr>
              <a:t>LOLHS rewards positive academic and behavioral success by providing students with earned privileges based on their </a:t>
            </a:r>
            <a:r>
              <a:rPr lang="en-US" b="1" dirty="0">
                <a:highlight>
                  <a:srgbClr val="FFFF00"/>
                </a:highlight>
              </a:rPr>
              <a:t>ATTENDANCE, BEHAVIOR, </a:t>
            </a:r>
            <a:r>
              <a:rPr lang="en-US" dirty="0">
                <a:highlight>
                  <a:srgbClr val="FFFF00"/>
                </a:highlight>
              </a:rPr>
              <a:t>&amp; </a:t>
            </a:r>
            <a:r>
              <a:rPr lang="en-US" b="1" dirty="0">
                <a:highlight>
                  <a:srgbClr val="FFFF00"/>
                </a:highlight>
              </a:rPr>
              <a:t>GRADES (GPA AND CREDITS). </a:t>
            </a:r>
          </a:p>
          <a:p>
            <a:pPr>
              <a:lnSpc>
                <a:spcPct val="150000"/>
              </a:lnSpc>
            </a:pPr>
            <a:endParaRPr lang="en-US" dirty="0">
              <a:highlight>
                <a:srgbClr val="FFFF00"/>
              </a:highlight>
            </a:endParaRPr>
          </a:p>
          <a:p>
            <a:pPr>
              <a:lnSpc>
                <a:spcPct val="150000"/>
              </a:lnSpc>
            </a:pPr>
            <a:r>
              <a:rPr lang="en-US" dirty="0">
                <a:highlight>
                  <a:srgbClr val="FFFF00"/>
                </a:highlight>
              </a:rPr>
              <a:t>Students will receive levels of privileges based on their </a:t>
            </a:r>
            <a:r>
              <a:rPr lang="en-US" b="1" dirty="0">
                <a:highlight>
                  <a:srgbClr val="FFFF00"/>
                </a:highlight>
              </a:rPr>
              <a:t>ON/OFF TRACK</a:t>
            </a:r>
            <a:r>
              <a:rPr lang="en-US" dirty="0">
                <a:highlight>
                  <a:srgbClr val="FFFF00"/>
                </a:highlight>
              </a:rPr>
              <a:t> status.  Privileges may include free or discounted tickets to school events such as sporting events, dances and monthly reward celebrations.</a:t>
            </a:r>
          </a:p>
          <a:p>
            <a:pPr marL="0" indent="0">
              <a:lnSpc>
                <a:spcPct val="150000"/>
              </a:lnSpc>
              <a:buNone/>
            </a:pPr>
            <a:endParaRPr lang="en-US" dirty="0"/>
          </a:p>
          <a:p>
            <a:endParaRPr lang="en-US" dirty="0"/>
          </a:p>
        </p:txBody>
      </p:sp>
    </p:spTree>
    <p:extLst>
      <p:ext uri="{BB962C8B-B14F-4D97-AF65-F5344CB8AC3E}">
        <p14:creationId xmlns:p14="http://schemas.microsoft.com/office/powerpoint/2010/main" val="4097261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30EE-D218-0E49-A34C-0BB5B0E9A6B6}"/>
              </a:ext>
            </a:extLst>
          </p:cNvPr>
          <p:cNvSpPr>
            <a:spLocks noGrp="1"/>
          </p:cNvSpPr>
          <p:nvPr>
            <p:ph type="title"/>
          </p:nvPr>
        </p:nvSpPr>
        <p:spPr/>
        <p:txBody>
          <a:bodyPr>
            <a:normAutofit/>
          </a:bodyPr>
          <a:lstStyle/>
          <a:p>
            <a:r>
              <a:rPr lang="en-US" sz="3600" dirty="0">
                <a:highlight>
                  <a:srgbClr val="FFFF00"/>
                </a:highlight>
              </a:rPr>
              <a:t>On/Off Track Status</a:t>
            </a:r>
          </a:p>
        </p:txBody>
      </p:sp>
      <p:sp>
        <p:nvSpPr>
          <p:cNvPr id="3" name="Content Placeholder 2">
            <a:extLst>
              <a:ext uri="{FF2B5EF4-FFF2-40B4-BE49-F238E27FC236}">
                <a16:creationId xmlns:a16="http://schemas.microsoft.com/office/drawing/2014/main" id="{952C602D-668B-C144-93B5-3EA5CD095E6F}"/>
              </a:ext>
            </a:extLst>
          </p:cNvPr>
          <p:cNvSpPr>
            <a:spLocks noGrp="1"/>
          </p:cNvSpPr>
          <p:nvPr>
            <p:ph idx="1"/>
          </p:nvPr>
        </p:nvSpPr>
        <p:spPr/>
        <p:txBody>
          <a:bodyPr>
            <a:normAutofit fontScale="47500" lnSpcReduction="20000"/>
          </a:bodyPr>
          <a:lstStyle/>
          <a:p>
            <a:r>
              <a:rPr lang="en-US" b="1" dirty="0">
                <a:highlight>
                  <a:srgbClr val="FFFF00"/>
                </a:highlight>
              </a:rPr>
              <a:t>Highly On Track                                                      		On Track</a:t>
            </a:r>
            <a:endParaRPr lang="en-US" dirty="0">
              <a:highlight>
                <a:srgbClr val="FFFF00"/>
              </a:highlight>
            </a:endParaRPr>
          </a:p>
          <a:p>
            <a:r>
              <a:rPr lang="en-US" dirty="0">
                <a:highlight>
                  <a:srgbClr val="FFFF00"/>
                </a:highlight>
              </a:rPr>
              <a:t>3.5 or Higher GPA                                                          	2.0-3.4 GPA</a:t>
            </a:r>
          </a:p>
          <a:p>
            <a:r>
              <a:rPr lang="en-US" dirty="0">
                <a:highlight>
                  <a:srgbClr val="FFFF00"/>
                </a:highlight>
              </a:rPr>
              <a:t>0 Discipline Referrals                                                     	0 Discipline Referrals</a:t>
            </a:r>
          </a:p>
          <a:p>
            <a:r>
              <a:rPr lang="en-US" dirty="0">
                <a:highlight>
                  <a:srgbClr val="FFFF00"/>
                </a:highlight>
              </a:rPr>
              <a:t>All credits                                                                         	All credits</a:t>
            </a:r>
          </a:p>
          <a:p>
            <a:r>
              <a:rPr lang="en-US" dirty="0">
                <a:highlight>
                  <a:srgbClr val="FFFF00"/>
                </a:highlight>
              </a:rPr>
              <a:t>30 or less absent periods/quarter                               	30 or less absent periods/quarter</a:t>
            </a:r>
          </a:p>
          <a:p>
            <a:pPr marL="0" indent="0">
              <a:buNone/>
            </a:pPr>
            <a:r>
              <a:rPr lang="en-US" b="1" dirty="0">
                <a:highlight>
                  <a:srgbClr val="FFFF00"/>
                </a:highlight>
              </a:rPr>
              <a:t> </a:t>
            </a:r>
            <a:endParaRPr lang="en-US" dirty="0">
              <a:highlight>
                <a:srgbClr val="FFFF00"/>
              </a:highlight>
            </a:endParaRPr>
          </a:p>
          <a:p>
            <a:r>
              <a:rPr lang="en-US" b="1" dirty="0">
                <a:highlight>
                  <a:srgbClr val="FFFF00"/>
                </a:highlight>
              </a:rPr>
              <a:t>At Risk for Off Track-</a:t>
            </a:r>
            <a:r>
              <a:rPr lang="en-US" dirty="0">
                <a:highlight>
                  <a:srgbClr val="FFFF00"/>
                </a:highlight>
              </a:rPr>
              <a:t>Any one or more of these         	</a:t>
            </a:r>
            <a:r>
              <a:rPr lang="en-US" b="1" dirty="0">
                <a:highlight>
                  <a:srgbClr val="FFFF00"/>
                </a:highlight>
              </a:rPr>
              <a:t>Off Track</a:t>
            </a:r>
            <a:endParaRPr lang="en-US" dirty="0">
              <a:highlight>
                <a:srgbClr val="FFFF00"/>
              </a:highlight>
            </a:endParaRPr>
          </a:p>
          <a:p>
            <a:r>
              <a:rPr lang="en-US" dirty="0">
                <a:highlight>
                  <a:srgbClr val="FFFF00"/>
                </a:highlight>
              </a:rPr>
              <a:t>Less than a 2.0 GPA                                                      	Less than a 2.0 GPA</a:t>
            </a:r>
          </a:p>
          <a:p>
            <a:r>
              <a:rPr lang="en-US" dirty="0">
                <a:highlight>
                  <a:srgbClr val="FFFF00"/>
                </a:highlight>
              </a:rPr>
              <a:t>1 or More Discipline Referrals                                      	1 or more Discipline Referrals</a:t>
            </a:r>
          </a:p>
          <a:p>
            <a:r>
              <a:rPr lang="en-US" dirty="0">
                <a:highlight>
                  <a:srgbClr val="FFFF00"/>
                </a:highlight>
              </a:rPr>
              <a:t>Behind by no more than ½ credit                                  	Behind 1-3 credits</a:t>
            </a:r>
          </a:p>
          <a:p>
            <a:r>
              <a:rPr lang="en-US" dirty="0">
                <a:highlight>
                  <a:srgbClr val="FFFF00"/>
                </a:highlight>
              </a:rPr>
              <a:t>Greater than 30 absent periods/quarter                        	Greater than 30 absent periods/quarter    </a:t>
            </a:r>
          </a:p>
          <a:p>
            <a:pPr marL="0" indent="0">
              <a:buNone/>
            </a:pPr>
            <a:r>
              <a:rPr lang="en-US" b="1" dirty="0">
                <a:highlight>
                  <a:srgbClr val="FFFF00"/>
                </a:highlight>
              </a:rPr>
              <a:t> </a:t>
            </a:r>
            <a:endParaRPr lang="en-US" dirty="0">
              <a:highlight>
                <a:srgbClr val="FFFF00"/>
              </a:highlight>
            </a:endParaRPr>
          </a:p>
          <a:p>
            <a:r>
              <a:rPr lang="en-US" b="1" dirty="0">
                <a:highlight>
                  <a:srgbClr val="FFFF00"/>
                </a:highlight>
              </a:rPr>
              <a:t>Highly Off Track </a:t>
            </a:r>
            <a:endParaRPr lang="en-US" dirty="0">
              <a:highlight>
                <a:srgbClr val="FFFF00"/>
              </a:highlight>
            </a:endParaRPr>
          </a:p>
          <a:p>
            <a:r>
              <a:rPr lang="en-US" dirty="0">
                <a:highlight>
                  <a:srgbClr val="FFFF00"/>
                </a:highlight>
              </a:rPr>
              <a:t>Less than a 2.0 GPA</a:t>
            </a:r>
          </a:p>
          <a:p>
            <a:r>
              <a:rPr lang="en-US" dirty="0">
                <a:highlight>
                  <a:srgbClr val="FFFF00"/>
                </a:highlight>
              </a:rPr>
              <a:t>1 or more Discipline Referrals</a:t>
            </a:r>
          </a:p>
          <a:p>
            <a:r>
              <a:rPr lang="en-US" dirty="0">
                <a:highlight>
                  <a:srgbClr val="FFFF00"/>
                </a:highlight>
              </a:rPr>
              <a:t>Behind more than 3 credits</a:t>
            </a:r>
          </a:p>
          <a:p>
            <a:r>
              <a:rPr lang="en-US" dirty="0">
                <a:highlight>
                  <a:srgbClr val="FFFF00"/>
                </a:highlight>
              </a:rPr>
              <a:t>Greater than 30 absent periods/quarter   </a:t>
            </a:r>
          </a:p>
          <a:p>
            <a:endParaRPr lang="en-US" dirty="0"/>
          </a:p>
        </p:txBody>
      </p:sp>
    </p:spTree>
    <p:extLst>
      <p:ext uri="{BB962C8B-B14F-4D97-AF65-F5344CB8AC3E}">
        <p14:creationId xmlns:p14="http://schemas.microsoft.com/office/powerpoint/2010/main" val="2551432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3408" y="64170"/>
            <a:ext cx="8229600" cy="1143000"/>
          </a:xfrm>
        </p:spPr>
        <p:txBody>
          <a:bodyPr>
            <a:normAutofit/>
          </a:bodyPr>
          <a:lstStyle/>
          <a:p>
            <a:r>
              <a:rPr lang="en-US" sz="3600" dirty="0">
                <a:highlight>
                  <a:srgbClr val="FFFF00"/>
                </a:highlight>
              </a:rPr>
              <a:t>Loss of Privileges</a:t>
            </a:r>
          </a:p>
        </p:txBody>
      </p:sp>
      <p:sp>
        <p:nvSpPr>
          <p:cNvPr id="4" name="Content Placeholder 3">
            <a:extLst>
              <a:ext uri="{FF2B5EF4-FFF2-40B4-BE49-F238E27FC236}">
                <a16:creationId xmlns:a16="http://schemas.microsoft.com/office/drawing/2014/main" id="{6203CE5D-51C3-F44A-96D8-B822B2F4BF3F}"/>
              </a:ext>
            </a:extLst>
          </p:cNvPr>
          <p:cNvSpPr>
            <a:spLocks noGrp="1"/>
          </p:cNvSpPr>
          <p:nvPr>
            <p:ph idx="1"/>
          </p:nvPr>
        </p:nvSpPr>
        <p:spPr/>
        <p:txBody>
          <a:bodyPr>
            <a:normAutofit fontScale="70000" lnSpcReduction="20000"/>
          </a:bodyPr>
          <a:lstStyle/>
          <a:p>
            <a:r>
              <a:rPr lang="en-US" dirty="0">
                <a:highlight>
                  <a:srgbClr val="FFFF00"/>
                </a:highlight>
              </a:rPr>
              <a:t>Students that are off track are excluded from reward incentives and may not participate in extracurricular activities. These include but are not limited to dances (Homecoming and Prom), special events, club activities, field trips, grade-level activities and athletics. This remains in place until the end of the following grading quarter. </a:t>
            </a:r>
          </a:p>
          <a:p>
            <a:endParaRPr lang="en-US" dirty="0">
              <a:highlight>
                <a:srgbClr val="FFFF00"/>
              </a:highlight>
            </a:endParaRPr>
          </a:p>
          <a:p>
            <a:r>
              <a:rPr lang="en-US" dirty="0">
                <a:highlight>
                  <a:srgbClr val="FFFF00"/>
                </a:highlight>
              </a:rPr>
              <a:t>Absences accumulated in the fourth quarter will result in loss of privileges during said grading quarter only and will not carry over to the following year.</a:t>
            </a:r>
          </a:p>
          <a:p>
            <a:endParaRPr lang="en-US" b="1" dirty="0">
              <a:highlight>
                <a:srgbClr val="FFFF00"/>
              </a:highlight>
            </a:endParaRPr>
          </a:p>
          <a:p>
            <a:r>
              <a:rPr lang="en-US" b="1" dirty="0">
                <a:highlight>
                  <a:srgbClr val="FFFF00"/>
                </a:highlight>
              </a:rPr>
              <a:t>** A student can only use one off-track appeal per school year if status is based on attendance. Come to school and use it wisely!**</a:t>
            </a:r>
            <a:endParaRPr lang="en-US" dirty="0">
              <a:highlight>
                <a:srgbClr val="FFFF00"/>
              </a:highlight>
            </a:endParaRPr>
          </a:p>
          <a:p>
            <a:endParaRPr lang="en-US" dirty="0"/>
          </a:p>
          <a:p>
            <a:pPr>
              <a:lnSpc>
                <a:spcPct val="150000"/>
              </a:lnSpc>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650581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highlight>
                  <a:srgbClr val="FFFF00"/>
                </a:highlight>
              </a:rPr>
              <a:t>Questions????</a:t>
            </a:r>
          </a:p>
        </p:txBody>
      </p:sp>
      <p:sp>
        <p:nvSpPr>
          <p:cNvPr id="4" name="Content Placeholder 3">
            <a:extLst>
              <a:ext uri="{FF2B5EF4-FFF2-40B4-BE49-F238E27FC236}">
                <a16:creationId xmlns:a16="http://schemas.microsoft.com/office/drawing/2014/main" id="{FB116264-1F84-7E48-814F-A7E5BF8D481D}"/>
              </a:ext>
            </a:extLst>
          </p:cNvPr>
          <p:cNvSpPr>
            <a:spLocks noGrp="1"/>
          </p:cNvSpPr>
          <p:nvPr>
            <p:ph idx="1"/>
          </p:nvPr>
        </p:nvSpPr>
        <p:spPr>
          <a:xfrm>
            <a:off x="546410" y="1577898"/>
            <a:ext cx="8229600" cy="4525963"/>
          </a:xfrm>
        </p:spPr>
        <p:txBody>
          <a:bodyPr/>
          <a:lstStyle/>
          <a:p>
            <a:pPr marL="285750" indent="-285750">
              <a:lnSpc>
                <a:spcPct val="150000"/>
              </a:lnSpc>
              <a:buFont typeface="Arial" panose="020B0604020202020204" pitchFamily="34" charset="0"/>
              <a:buChar char="•"/>
            </a:pPr>
            <a:r>
              <a:rPr lang="en-US" sz="2400">
                <a:highlight>
                  <a:srgbClr val="FFFF00"/>
                </a:highlight>
              </a:rPr>
              <a:t>Do you have courses selected?</a:t>
            </a:r>
          </a:p>
          <a:p>
            <a:pPr marL="285750" indent="-285750">
              <a:lnSpc>
                <a:spcPct val="150000"/>
              </a:lnSpc>
              <a:buFont typeface="Arial" panose="020B0604020202020204" pitchFamily="34" charset="0"/>
              <a:buChar char="•"/>
            </a:pPr>
            <a:r>
              <a:rPr lang="en-US" sz="2400">
                <a:highlight>
                  <a:srgbClr val="FFFF00"/>
                </a:highlight>
              </a:rPr>
              <a:t>What additional questions do you still have?</a:t>
            </a:r>
          </a:p>
          <a:p>
            <a:pPr>
              <a:lnSpc>
                <a:spcPct val="150000"/>
              </a:lnSpc>
              <a:buFont typeface="Wingdings" pitchFamily="2" charset="2"/>
              <a:buChar char="Ø"/>
            </a:pPr>
            <a:r>
              <a:rPr lang="en-US" sz="2400">
                <a:highlight>
                  <a:srgbClr val="FFFF00"/>
                </a:highlight>
              </a:rPr>
              <a:t>Things to look for:</a:t>
            </a:r>
          </a:p>
          <a:p>
            <a:pPr marL="800100" lvl="1" indent="-342900">
              <a:lnSpc>
                <a:spcPct val="150000"/>
              </a:lnSpc>
              <a:buFont typeface="Wingdings" pitchFamily="2" charset="2"/>
              <a:buChar char="Ø"/>
            </a:pPr>
            <a:r>
              <a:rPr lang="en-US" sz="2400">
                <a:highlight>
                  <a:srgbClr val="FFFF00"/>
                </a:highlight>
              </a:rPr>
              <a:t>Class of 2024 Remind-Text 81010 to @lolhs2024</a:t>
            </a:r>
          </a:p>
          <a:p>
            <a:pPr marL="800100" lvl="1" indent="-342900">
              <a:lnSpc>
                <a:spcPct val="150000"/>
              </a:lnSpc>
              <a:buFont typeface="Wingdings" pitchFamily="2" charset="2"/>
              <a:buChar char="Ø"/>
            </a:pPr>
            <a:r>
              <a:rPr lang="en-US" sz="2400">
                <a:highlight>
                  <a:srgbClr val="FFFF00"/>
                </a:highlight>
              </a:rPr>
              <a:t>Class of 2024 Twitter-@LOLHS2024</a:t>
            </a:r>
          </a:p>
          <a:p>
            <a:pPr marL="800100" lvl="1" indent="-342900">
              <a:lnSpc>
                <a:spcPct val="150000"/>
              </a:lnSpc>
              <a:buFont typeface="Wingdings" pitchFamily="2" charset="2"/>
              <a:buChar char="Ø"/>
            </a:pPr>
            <a:r>
              <a:rPr lang="en-US" sz="2400">
                <a:highlight>
                  <a:srgbClr val="FFFF00"/>
                </a:highlight>
              </a:rPr>
              <a:t>Freshmen Orientation &amp; Tour – August 2020</a:t>
            </a:r>
          </a:p>
          <a:p>
            <a:pPr marL="285750" indent="-285750">
              <a:lnSpc>
                <a:spcPct val="150000"/>
              </a:lnSpc>
              <a:buFont typeface="Arial" panose="020B0604020202020204" pitchFamily="34" charset="0"/>
              <a:buChar char="•"/>
            </a:pPr>
            <a:r>
              <a:rPr lang="en-US" sz="2400">
                <a:highlight>
                  <a:srgbClr val="FFFF00"/>
                </a:highlight>
              </a:rPr>
              <a:t>Thank you!  Ms. Beerman, Mr. Moody, Ms. Campbell</a:t>
            </a:r>
          </a:p>
          <a:p>
            <a:endParaRPr lang="en-US" dirty="0"/>
          </a:p>
        </p:txBody>
      </p:sp>
    </p:spTree>
    <p:extLst>
      <p:ext uri="{BB962C8B-B14F-4D97-AF65-F5344CB8AC3E}">
        <p14:creationId xmlns:p14="http://schemas.microsoft.com/office/powerpoint/2010/main" val="1516383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2EE2E-BB4A-EE49-BDD1-A76F72EFECCB}"/>
              </a:ext>
            </a:extLst>
          </p:cNvPr>
          <p:cNvSpPr>
            <a:spLocks noGrp="1"/>
          </p:cNvSpPr>
          <p:nvPr>
            <p:ph type="title"/>
          </p:nvPr>
        </p:nvSpPr>
        <p:spPr/>
        <p:txBody>
          <a:bodyPr>
            <a:normAutofit/>
          </a:bodyPr>
          <a:lstStyle/>
          <a:p>
            <a:r>
              <a:rPr lang="en-US" sz="3600" dirty="0">
                <a:highlight>
                  <a:srgbClr val="FFFF00"/>
                </a:highlight>
              </a:rPr>
              <a:t>Class of 2024 Information</a:t>
            </a:r>
          </a:p>
        </p:txBody>
      </p:sp>
      <p:sp>
        <p:nvSpPr>
          <p:cNvPr id="3" name="Content Placeholder 2">
            <a:extLst>
              <a:ext uri="{FF2B5EF4-FFF2-40B4-BE49-F238E27FC236}">
                <a16:creationId xmlns:a16="http://schemas.microsoft.com/office/drawing/2014/main" id="{75661DBB-BD81-864C-8F27-8FDB4833A2CC}"/>
              </a:ext>
            </a:extLst>
          </p:cNvPr>
          <p:cNvSpPr>
            <a:spLocks noGrp="1"/>
          </p:cNvSpPr>
          <p:nvPr>
            <p:ph idx="1"/>
          </p:nvPr>
        </p:nvSpPr>
        <p:spPr/>
        <p:txBody>
          <a:bodyPr/>
          <a:lstStyle/>
          <a:p>
            <a:r>
              <a:rPr lang="en-US" dirty="0">
                <a:highlight>
                  <a:srgbClr val="FFFF00"/>
                </a:highlight>
              </a:rPr>
              <a:t>Remind</a:t>
            </a:r>
          </a:p>
          <a:p>
            <a:pPr lvl="1"/>
            <a:r>
              <a:rPr lang="en-US" dirty="0">
                <a:highlight>
                  <a:srgbClr val="FFFF00"/>
                </a:highlight>
              </a:rPr>
              <a:t>Text </a:t>
            </a:r>
            <a:r>
              <a:rPr lang="en-US" b="1" dirty="0">
                <a:highlight>
                  <a:srgbClr val="FFFF00"/>
                </a:highlight>
              </a:rPr>
              <a:t>@lolhs2024 </a:t>
            </a:r>
            <a:r>
              <a:rPr lang="en-US" dirty="0">
                <a:highlight>
                  <a:srgbClr val="FFFF00"/>
                </a:highlight>
              </a:rPr>
              <a:t>to </a:t>
            </a:r>
            <a:r>
              <a:rPr lang="en-US" b="1" dirty="0">
                <a:highlight>
                  <a:srgbClr val="FFFF00"/>
                </a:highlight>
              </a:rPr>
              <a:t>81010</a:t>
            </a:r>
          </a:p>
          <a:p>
            <a:r>
              <a:rPr lang="en-US" dirty="0">
                <a:highlight>
                  <a:srgbClr val="FFFF00"/>
                </a:highlight>
              </a:rPr>
              <a:t>Twitter</a:t>
            </a:r>
          </a:p>
          <a:p>
            <a:pPr lvl="1"/>
            <a:r>
              <a:rPr lang="en-US" dirty="0">
                <a:highlight>
                  <a:srgbClr val="FFFF00"/>
                </a:highlight>
              </a:rPr>
              <a:t>Follow </a:t>
            </a:r>
            <a:r>
              <a:rPr lang="en-US" b="1" dirty="0">
                <a:highlight>
                  <a:srgbClr val="FFFF00"/>
                </a:highlight>
              </a:rPr>
              <a:t>@LOLHS2024</a:t>
            </a:r>
          </a:p>
          <a:p>
            <a:endParaRPr lang="en-US" dirty="0"/>
          </a:p>
        </p:txBody>
      </p:sp>
      <p:pic>
        <p:nvPicPr>
          <p:cNvPr id="5" name="Picture 4" descr="A picture containing room, food&#10;&#10;Description automatically generated">
            <a:extLst>
              <a:ext uri="{FF2B5EF4-FFF2-40B4-BE49-F238E27FC236}">
                <a16:creationId xmlns:a16="http://schemas.microsoft.com/office/drawing/2014/main" id="{7D949952-9E9D-E94C-BBC1-31E76BEBB5C4}"/>
              </a:ext>
            </a:extLst>
          </p:cNvPr>
          <p:cNvPicPr>
            <a:picLocks noChangeAspect="1"/>
          </p:cNvPicPr>
          <p:nvPr/>
        </p:nvPicPr>
        <p:blipFill>
          <a:blip r:embed="rId2"/>
          <a:stretch>
            <a:fillRect/>
          </a:stretch>
        </p:blipFill>
        <p:spPr>
          <a:xfrm>
            <a:off x="457200" y="4014108"/>
            <a:ext cx="2843892" cy="2843892"/>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B6D19BEC-8694-C347-92D6-D26DE1152857}"/>
              </a:ext>
            </a:extLst>
          </p:cNvPr>
          <p:cNvPicPr>
            <a:picLocks noChangeAspect="1"/>
          </p:cNvPicPr>
          <p:nvPr/>
        </p:nvPicPr>
        <p:blipFill>
          <a:blip r:embed="rId3"/>
          <a:stretch>
            <a:fillRect/>
          </a:stretch>
        </p:blipFill>
        <p:spPr>
          <a:xfrm>
            <a:off x="3599996" y="4206082"/>
            <a:ext cx="4787900" cy="2286000"/>
          </a:xfrm>
          <a:prstGeom prst="rect">
            <a:avLst/>
          </a:prstGeom>
        </p:spPr>
      </p:pic>
    </p:spTree>
    <p:extLst>
      <p:ext uri="{BB962C8B-B14F-4D97-AF65-F5344CB8AC3E}">
        <p14:creationId xmlns:p14="http://schemas.microsoft.com/office/powerpoint/2010/main" val="119635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A9063F-6B71-7744-9352-2DD475AC53D1}"/>
              </a:ext>
            </a:extLst>
          </p:cNvPr>
          <p:cNvSpPr>
            <a:spLocks noGrp="1"/>
          </p:cNvSpPr>
          <p:nvPr>
            <p:ph type="title"/>
          </p:nvPr>
        </p:nvSpPr>
        <p:spPr/>
        <p:txBody>
          <a:bodyPr>
            <a:normAutofit/>
          </a:bodyPr>
          <a:lstStyle/>
          <a:p>
            <a:r>
              <a:rPr lang="en-US" sz="3600" dirty="0">
                <a:highlight>
                  <a:srgbClr val="FFFF00"/>
                </a:highlight>
              </a:rPr>
              <a:t>Graduation Requirements</a:t>
            </a:r>
          </a:p>
        </p:txBody>
      </p:sp>
      <p:sp>
        <p:nvSpPr>
          <p:cNvPr id="7" name="Content Placeholder 6">
            <a:extLst>
              <a:ext uri="{FF2B5EF4-FFF2-40B4-BE49-F238E27FC236}">
                <a16:creationId xmlns:a16="http://schemas.microsoft.com/office/drawing/2014/main" id="{F8759DC6-3EF1-F648-AC7A-2F5A4FA408BD}"/>
              </a:ext>
            </a:extLst>
          </p:cNvPr>
          <p:cNvSpPr>
            <a:spLocks noGrp="1"/>
          </p:cNvSpPr>
          <p:nvPr>
            <p:ph idx="1"/>
          </p:nvPr>
        </p:nvSpPr>
        <p:spPr/>
        <p:txBody>
          <a:bodyPr>
            <a:normAutofit fontScale="77500" lnSpcReduction="20000"/>
          </a:bodyPr>
          <a:lstStyle/>
          <a:p>
            <a:r>
              <a:rPr lang="en-US" dirty="0">
                <a:highlight>
                  <a:srgbClr val="FFFF00"/>
                </a:highlight>
              </a:rPr>
              <a:t>Credits=24</a:t>
            </a:r>
          </a:p>
          <a:p>
            <a:r>
              <a:rPr lang="en-US" dirty="0">
                <a:highlight>
                  <a:srgbClr val="FFFF00"/>
                </a:highlight>
              </a:rPr>
              <a:t>1 Online Course</a:t>
            </a:r>
          </a:p>
          <a:p>
            <a:r>
              <a:rPr lang="en-US" dirty="0">
                <a:highlight>
                  <a:srgbClr val="FFFF00"/>
                </a:highlight>
              </a:rPr>
              <a:t>State Tests=Algebra 1 EOC &amp; 10</a:t>
            </a:r>
            <a:r>
              <a:rPr lang="en-US" baseline="30000" dirty="0">
                <a:highlight>
                  <a:srgbClr val="FFFF00"/>
                </a:highlight>
              </a:rPr>
              <a:t>th</a:t>
            </a:r>
            <a:r>
              <a:rPr lang="en-US" dirty="0">
                <a:highlight>
                  <a:srgbClr val="FFFF00"/>
                </a:highlight>
              </a:rPr>
              <a:t> Grade Reading</a:t>
            </a:r>
          </a:p>
          <a:p>
            <a:r>
              <a:rPr lang="en-US" u="sng" dirty="0">
                <a:highlight>
                  <a:srgbClr val="FFFF00"/>
                </a:highlight>
              </a:rPr>
              <a:t>Cumulative Unweighted </a:t>
            </a:r>
            <a:r>
              <a:rPr lang="en-US" dirty="0">
                <a:highlight>
                  <a:srgbClr val="FFFF00"/>
                </a:highlight>
              </a:rPr>
              <a:t>GPA=2.0 or higher</a:t>
            </a:r>
          </a:p>
          <a:p>
            <a:pPr lvl="1">
              <a:buFont typeface="Courier New" panose="02070309020205020404" pitchFamily="49" charset="0"/>
              <a:buChar char="o"/>
            </a:pPr>
            <a:r>
              <a:rPr lang="en-US" dirty="0">
                <a:highlight>
                  <a:srgbClr val="FFFF00"/>
                </a:highlight>
              </a:rPr>
              <a:t>Calculated at Semesters Only!</a:t>
            </a:r>
          </a:p>
          <a:p>
            <a:pPr lvl="1">
              <a:buFont typeface="Courier New" panose="02070309020205020404" pitchFamily="49" charset="0"/>
              <a:buChar char="o"/>
            </a:pPr>
            <a:r>
              <a:rPr lang="en-US" dirty="0">
                <a:highlight>
                  <a:srgbClr val="FFFF00"/>
                </a:highlight>
              </a:rPr>
              <a:t>Semester 1 = Quarter 1% + Quarter 2% (January after Christmas Break)</a:t>
            </a:r>
          </a:p>
          <a:p>
            <a:pPr lvl="1">
              <a:buFont typeface="Courier New" panose="02070309020205020404" pitchFamily="49" charset="0"/>
              <a:buChar char="o"/>
            </a:pPr>
            <a:r>
              <a:rPr lang="en-US" dirty="0">
                <a:highlight>
                  <a:srgbClr val="FFFF00"/>
                </a:highlight>
              </a:rPr>
              <a:t>Semester 2 = Quarter 3 % + Quarter 4 % = (June after school is over)</a:t>
            </a:r>
          </a:p>
          <a:p>
            <a:pPr lvl="2">
              <a:buFont typeface="Courier New" panose="02070309020205020404" pitchFamily="49" charset="0"/>
              <a:buChar char="o"/>
            </a:pPr>
            <a:r>
              <a:rPr lang="en-US" dirty="0">
                <a:highlight>
                  <a:srgbClr val="FFFF00"/>
                </a:highlight>
              </a:rPr>
              <a:t>Quality Points</a:t>
            </a:r>
          </a:p>
          <a:p>
            <a:pPr lvl="3">
              <a:buFont typeface="Courier New" panose="02070309020205020404" pitchFamily="49" charset="0"/>
              <a:buChar char="o"/>
            </a:pPr>
            <a:r>
              <a:rPr lang="en-US" dirty="0">
                <a:highlight>
                  <a:srgbClr val="FFFF00"/>
                </a:highlight>
              </a:rPr>
              <a:t>A=4, B=3, C=2, D=1, F=0</a:t>
            </a:r>
          </a:p>
          <a:p>
            <a:pPr lvl="3">
              <a:buFont typeface="Courier New" panose="02070309020205020404" pitchFamily="49" charset="0"/>
              <a:buChar char="o"/>
            </a:pPr>
            <a:r>
              <a:rPr lang="en-US" dirty="0">
                <a:highlight>
                  <a:srgbClr val="FFFF00"/>
                </a:highlight>
              </a:rPr>
              <a:t>Honors = +0.5</a:t>
            </a:r>
          </a:p>
          <a:p>
            <a:pPr lvl="3">
              <a:buFont typeface="Courier New" panose="02070309020205020404" pitchFamily="49" charset="0"/>
              <a:buChar char="o"/>
            </a:pPr>
            <a:r>
              <a:rPr lang="en-US" dirty="0">
                <a:highlight>
                  <a:srgbClr val="FFFF00"/>
                </a:highlight>
              </a:rPr>
              <a:t>Dual Enrollment/AP = +1.0</a:t>
            </a:r>
          </a:p>
          <a:p>
            <a:pPr lvl="3">
              <a:buFont typeface="Courier New" panose="02070309020205020404" pitchFamily="49" charset="0"/>
              <a:buChar char="o"/>
            </a:pPr>
            <a:r>
              <a:rPr lang="en-US" dirty="0">
                <a:highlight>
                  <a:srgbClr val="FFFF00"/>
                </a:highlight>
              </a:rPr>
              <a:t>Unweighted vs. Weighted</a:t>
            </a:r>
          </a:p>
          <a:p>
            <a:pPr lvl="1"/>
            <a:endParaRPr lang="en-US" dirty="0"/>
          </a:p>
        </p:txBody>
      </p:sp>
    </p:spTree>
    <p:extLst>
      <p:ext uri="{BB962C8B-B14F-4D97-AF65-F5344CB8AC3E}">
        <p14:creationId xmlns:p14="http://schemas.microsoft.com/office/powerpoint/2010/main" val="628470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A9063F-6B71-7744-9352-2DD475AC53D1}"/>
              </a:ext>
            </a:extLst>
          </p:cNvPr>
          <p:cNvSpPr>
            <a:spLocks noGrp="1"/>
          </p:cNvSpPr>
          <p:nvPr>
            <p:ph type="title"/>
          </p:nvPr>
        </p:nvSpPr>
        <p:spPr/>
        <p:txBody>
          <a:bodyPr>
            <a:normAutofit/>
          </a:bodyPr>
          <a:lstStyle/>
          <a:p>
            <a:r>
              <a:rPr lang="en-US" sz="3600" dirty="0">
                <a:highlight>
                  <a:srgbClr val="FFFF00"/>
                </a:highlight>
              </a:rPr>
              <a:t>Graduation Requirements</a:t>
            </a:r>
          </a:p>
        </p:txBody>
      </p:sp>
      <p:pic>
        <p:nvPicPr>
          <p:cNvPr id="3" name="Picture 2">
            <a:extLst>
              <a:ext uri="{FF2B5EF4-FFF2-40B4-BE49-F238E27FC236}">
                <a16:creationId xmlns:a16="http://schemas.microsoft.com/office/drawing/2014/main" id="{5D5A1B03-640B-0146-AEF8-03C423E59804}"/>
              </a:ext>
            </a:extLst>
          </p:cNvPr>
          <p:cNvPicPr>
            <a:picLocks noChangeAspect="1"/>
          </p:cNvPicPr>
          <p:nvPr/>
        </p:nvPicPr>
        <p:blipFill>
          <a:blip r:embed="rId2"/>
          <a:stretch>
            <a:fillRect/>
          </a:stretch>
        </p:blipFill>
        <p:spPr>
          <a:xfrm>
            <a:off x="1059365" y="1099706"/>
            <a:ext cx="7014117" cy="5758293"/>
          </a:xfrm>
          <a:prstGeom prst="rect">
            <a:avLst/>
          </a:prstGeom>
          <a:solidFill>
            <a:schemeClr val="bg1"/>
          </a:solidFill>
        </p:spPr>
      </p:pic>
    </p:spTree>
    <p:extLst>
      <p:ext uri="{BB962C8B-B14F-4D97-AF65-F5344CB8AC3E}">
        <p14:creationId xmlns:p14="http://schemas.microsoft.com/office/powerpoint/2010/main" val="2841586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highlight>
                  <a:srgbClr val="FFFF00"/>
                </a:highlight>
              </a:rPr>
              <a:t>English Pathways  (4 Credits)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31188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9536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effectLst>
                  <a:outerShdw blurRad="38100" dist="38100" dir="2700000" algn="tl">
                    <a:srgbClr val="000000">
                      <a:alpha val="43137"/>
                    </a:srgbClr>
                  </a:outerShdw>
                </a:effectLst>
                <a:highlight>
                  <a:srgbClr val="FFFF00"/>
                </a:highlight>
              </a:rPr>
              <a:t>Math Pathways  (4 Credits)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186367727"/>
              </p:ext>
            </p:extLst>
          </p:nvPr>
        </p:nvGraphicFramePr>
        <p:xfrm>
          <a:off x="214003" y="1600199"/>
          <a:ext cx="8816334" cy="5063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4548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192583"/>
            <a:ext cx="8153400" cy="990600"/>
          </a:xfrm>
        </p:spPr>
        <p:txBody>
          <a:bodyPr>
            <a:normAutofit/>
          </a:bodyPr>
          <a:lstStyle/>
          <a:p>
            <a:r>
              <a:rPr lang="en-US" sz="3600" dirty="0">
                <a:effectLst>
                  <a:outerShdw blurRad="38100" dist="38100" dir="2700000" algn="tl">
                    <a:srgbClr val="000000">
                      <a:alpha val="43137"/>
                    </a:srgbClr>
                  </a:outerShdw>
                </a:effectLst>
                <a:highlight>
                  <a:srgbClr val="FFFF00"/>
                </a:highlight>
              </a:rPr>
              <a:t>Science Pathways  (3 Credits)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92861687"/>
              </p:ext>
            </p:extLst>
          </p:nvPr>
        </p:nvGraphicFramePr>
        <p:xfrm>
          <a:off x="0" y="1408212"/>
          <a:ext cx="9143999" cy="532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3786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026" y="274638"/>
            <a:ext cx="8638256" cy="1143000"/>
          </a:xfrm>
        </p:spPr>
        <p:txBody>
          <a:bodyPr>
            <a:normAutofit/>
          </a:bodyPr>
          <a:lstStyle/>
          <a:p>
            <a:r>
              <a:rPr lang="en-US" sz="3600" dirty="0">
                <a:highlight>
                  <a:srgbClr val="FFFF00"/>
                </a:highlight>
              </a:rPr>
              <a:t>Choose Fine Art requirement</a:t>
            </a:r>
          </a:p>
        </p:txBody>
      </p:sp>
      <p:sp>
        <p:nvSpPr>
          <p:cNvPr id="4" name="Text Placeholder 3"/>
          <p:cNvSpPr>
            <a:spLocks noGrp="1"/>
          </p:cNvSpPr>
          <p:nvPr>
            <p:ph type="body" idx="1"/>
          </p:nvPr>
        </p:nvSpPr>
        <p:spPr/>
        <p:txBody>
          <a:bodyPr/>
          <a:lstStyle/>
          <a:p>
            <a:r>
              <a:rPr lang="en-US" dirty="0">
                <a:highlight>
                  <a:srgbClr val="FFFF00"/>
                </a:highlight>
              </a:rPr>
              <a:t>Fine Art </a:t>
            </a:r>
          </a:p>
        </p:txBody>
      </p:sp>
      <p:sp>
        <p:nvSpPr>
          <p:cNvPr id="3" name="Content Placeholder 2"/>
          <p:cNvSpPr>
            <a:spLocks noGrp="1"/>
          </p:cNvSpPr>
          <p:nvPr>
            <p:ph sz="half" idx="2"/>
          </p:nvPr>
        </p:nvSpPr>
        <p:spPr/>
        <p:txBody>
          <a:bodyPr/>
          <a:lstStyle/>
          <a:p>
            <a:r>
              <a:rPr lang="en-US" dirty="0">
                <a:highlight>
                  <a:srgbClr val="FFFF00"/>
                </a:highlight>
              </a:rPr>
              <a:t>2-D Studio Art 1</a:t>
            </a:r>
          </a:p>
          <a:p>
            <a:r>
              <a:rPr lang="en-US" dirty="0">
                <a:highlight>
                  <a:srgbClr val="FFFF00"/>
                </a:highlight>
              </a:rPr>
              <a:t>Band</a:t>
            </a:r>
          </a:p>
          <a:p>
            <a:r>
              <a:rPr lang="en-US" dirty="0">
                <a:highlight>
                  <a:srgbClr val="FFFF00"/>
                </a:highlight>
              </a:rPr>
              <a:t>Chorus</a:t>
            </a:r>
          </a:p>
          <a:p>
            <a:r>
              <a:rPr lang="en-US" dirty="0">
                <a:highlight>
                  <a:srgbClr val="FFFF00"/>
                </a:highlight>
              </a:rPr>
              <a:t>Acting 1</a:t>
            </a:r>
          </a:p>
          <a:p>
            <a:r>
              <a:rPr lang="en-US" dirty="0">
                <a:highlight>
                  <a:srgbClr val="FFFF00"/>
                </a:highlight>
              </a:rPr>
              <a:t>Dance Techniques</a:t>
            </a:r>
          </a:p>
          <a:p>
            <a:pPr marL="0" indent="0">
              <a:buNone/>
            </a:pPr>
            <a:endParaRPr lang="en-US" dirty="0"/>
          </a:p>
        </p:txBody>
      </p:sp>
      <p:sp>
        <p:nvSpPr>
          <p:cNvPr id="5" name="Text Placeholder 4"/>
          <p:cNvSpPr>
            <a:spLocks noGrp="1"/>
          </p:cNvSpPr>
          <p:nvPr>
            <p:ph type="body" sz="quarter" idx="3"/>
          </p:nvPr>
        </p:nvSpPr>
        <p:spPr/>
        <p:txBody>
          <a:bodyPr>
            <a:normAutofit/>
          </a:bodyPr>
          <a:lstStyle/>
          <a:p>
            <a:r>
              <a:rPr lang="en-US" dirty="0">
                <a:highlight>
                  <a:srgbClr val="FFFF00"/>
                </a:highlight>
              </a:rPr>
              <a:t>Fine Art Equivalent </a:t>
            </a:r>
          </a:p>
        </p:txBody>
      </p:sp>
      <p:sp>
        <p:nvSpPr>
          <p:cNvPr id="6" name="Content Placeholder 5"/>
          <p:cNvSpPr>
            <a:spLocks noGrp="1"/>
          </p:cNvSpPr>
          <p:nvPr>
            <p:ph sz="quarter" idx="4"/>
          </p:nvPr>
        </p:nvSpPr>
        <p:spPr/>
        <p:txBody>
          <a:bodyPr vert="horz" lIns="91440" tIns="45720" rIns="91440" bIns="45720" rtlCol="0" anchor="t">
            <a:normAutofit/>
          </a:bodyPr>
          <a:lstStyle/>
          <a:p>
            <a:r>
              <a:rPr lang="en-US" dirty="0">
                <a:highlight>
                  <a:srgbClr val="FFFF00"/>
                </a:highlight>
              </a:rPr>
              <a:t>Digital Information Technology (meets online requirement also)</a:t>
            </a:r>
          </a:p>
          <a:p>
            <a:r>
              <a:rPr lang="en-US" dirty="0">
                <a:highlight>
                  <a:srgbClr val="FFFF00"/>
                </a:highlight>
              </a:rPr>
              <a:t>Journalism 1</a:t>
            </a:r>
          </a:p>
          <a:p>
            <a:r>
              <a:rPr lang="en-US" dirty="0">
                <a:highlight>
                  <a:srgbClr val="FFFF00"/>
                </a:highlight>
              </a:rPr>
              <a:t>Technical Design</a:t>
            </a:r>
          </a:p>
          <a:p>
            <a:endParaRPr lang="en-US" dirty="0"/>
          </a:p>
        </p:txBody>
      </p:sp>
    </p:spTree>
    <p:extLst>
      <p:ext uri="{BB962C8B-B14F-4D97-AF65-F5344CB8AC3E}">
        <p14:creationId xmlns:p14="http://schemas.microsoft.com/office/powerpoint/2010/main" val="378948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39A3E42875F84EB993C13DDE3BE4B0" ma:contentTypeVersion="10" ma:contentTypeDescription="Create a new document." ma:contentTypeScope="" ma:versionID="aec4babb0f83f8aae49bf236c90e97dc">
  <xsd:schema xmlns:xsd="http://www.w3.org/2001/XMLSchema" xmlns:xs="http://www.w3.org/2001/XMLSchema" xmlns:p="http://schemas.microsoft.com/office/2006/metadata/properties" xmlns:ns2="23ce0a58-8e44-4cd8-8f83-6473175ce11f" xmlns:ns3="959a2be2-0fb5-4f00-8267-8069ba212f40" targetNamespace="http://schemas.microsoft.com/office/2006/metadata/properties" ma:root="true" ma:fieldsID="dcb8f117e0e7797dc9337e5fee15948d" ns2:_="" ns3:_="">
    <xsd:import namespace="23ce0a58-8e44-4cd8-8f83-6473175ce11f"/>
    <xsd:import namespace="959a2be2-0fb5-4f00-8267-8069ba212f4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ce0a58-8e44-4cd8-8f83-6473175ce11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9a2be2-0fb5-4f00-8267-8069ba212f4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3ce0a58-8e44-4cd8-8f83-6473175ce11f">
      <UserInfo>
        <DisplayName>Kalaina Nicole Wilson</DisplayName>
        <AccountId>148</AccountId>
        <AccountType/>
      </UserInfo>
    </SharedWithUsers>
  </documentManagement>
</p:properties>
</file>

<file path=customXml/itemProps1.xml><?xml version="1.0" encoding="utf-8"?>
<ds:datastoreItem xmlns:ds="http://schemas.openxmlformats.org/officeDocument/2006/customXml" ds:itemID="{F62B78C9-6DFF-487C-A5D6-7E4DD4823F3E}">
  <ds:schemaRefs>
    <ds:schemaRef ds:uri="http://schemas.microsoft.com/sharepoint/v3/contenttype/forms"/>
  </ds:schemaRefs>
</ds:datastoreItem>
</file>

<file path=customXml/itemProps2.xml><?xml version="1.0" encoding="utf-8"?>
<ds:datastoreItem xmlns:ds="http://schemas.openxmlformats.org/officeDocument/2006/customXml" ds:itemID="{C648C788-24B9-4164-8B9E-AD9D57F40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ce0a58-8e44-4cd8-8f83-6473175ce11f"/>
    <ds:schemaRef ds:uri="959a2be2-0fb5-4f00-8267-8069ba212f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A9E8A2-6ECB-4811-BFDC-BE27F9EB5BA7}">
  <ds:schemaRefs>
    <ds:schemaRef ds:uri="http://purl.org/dc/terms/"/>
    <ds:schemaRef ds:uri="23ce0a58-8e44-4cd8-8f83-6473175ce11f"/>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959a2be2-0fb5-4f00-8267-8069ba212f40"/>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34538</TotalTime>
  <Words>1772</Words>
  <Application>Microsoft Macintosh PowerPoint</Application>
  <PresentationFormat>On-screen Show (4:3)</PresentationFormat>
  <Paragraphs>364</Paragraphs>
  <Slides>37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Courier New</vt:lpstr>
      <vt:lpstr>Wingdings</vt:lpstr>
      <vt:lpstr>Office Theme</vt:lpstr>
      <vt:lpstr>Class of 2024 9th Grade Course Selection </vt:lpstr>
      <vt:lpstr>Today’s Purpose</vt:lpstr>
      <vt:lpstr>Graduation Requirements</vt:lpstr>
      <vt:lpstr>Graduation Requirements</vt:lpstr>
      <vt:lpstr>Graduation Requirements</vt:lpstr>
      <vt:lpstr>English Pathways  (4 Credits)  </vt:lpstr>
      <vt:lpstr>Math Pathways  (4 Credits)</vt:lpstr>
      <vt:lpstr>Science Pathways  (3 Credits) </vt:lpstr>
      <vt:lpstr>Choose Fine Art requirement</vt:lpstr>
      <vt:lpstr>Art</vt:lpstr>
      <vt:lpstr>Band  After School Component</vt:lpstr>
      <vt:lpstr>Chorus</vt:lpstr>
      <vt:lpstr>Acting</vt:lpstr>
      <vt:lpstr>Dance Techniques</vt:lpstr>
      <vt:lpstr>Journalism</vt:lpstr>
      <vt:lpstr>    Digital Information Technology     </vt:lpstr>
      <vt:lpstr>Physical Education Requirement</vt:lpstr>
      <vt:lpstr>Course Cards</vt:lpstr>
      <vt:lpstr>Required Electives</vt:lpstr>
      <vt:lpstr>Academic Electives</vt:lpstr>
      <vt:lpstr>Academic Electives</vt:lpstr>
      <vt:lpstr>Academies</vt:lpstr>
      <vt:lpstr>Culinary</vt:lpstr>
      <vt:lpstr>Agriculture</vt:lpstr>
      <vt:lpstr>Career Technical Education</vt:lpstr>
      <vt:lpstr>Digital Design</vt:lpstr>
      <vt:lpstr>Technical Design</vt:lpstr>
      <vt:lpstr>Early Childhood</vt:lpstr>
      <vt:lpstr>Social Studies Pathways (3 Credits) </vt:lpstr>
      <vt:lpstr>AP Computer Science Principles</vt:lpstr>
      <vt:lpstr>Final Check</vt:lpstr>
      <vt:lpstr>Athletics</vt:lpstr>
      <vt:lpstr>Gator Rewards &amp; Privilege Bands</vt:lpstr>
      <vt:lpstr>On/Off Track Status</vt:lpstr>
      <vt:lpstr>Loss of Privileges</vt:lpstr>
      <vt:lpstr>Questions????</vt:lpstr>
      <vt:lpstr>Class of 2024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of 2022 9th Grade Course Selection </dc:title>
  <cp:lastModifiedBy>Cameron Alexander Moody</cp:lastModifiedBy>
  <cp:revision>44</cp:revision>
  <cp:lastPrinted>2019-02-14T16:01:20Z</cp:lastPrinted>
  <dcterms:modified xsi:type="dcterms:W3CDTF">2020-02-18T02:23:43Z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0x0101005639A3E42875F84EB993C13DDE3BE4B0</vt:lpwstr>
  </property>
</Properties>
</file>