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66" r:id="rId6"/>
    <p:sldId id="287" r:id="rId7"/>
    <p:sldId id="289" r:id="rId8"/>
    <p:sldId id="288" r:id="rId9"/>
    <p:sldId id="261" r:id="rId10"/>
    <p:sldId id="302" r:id="rId11"/>
    <p:sldId id="265" r:id="rId12"/>
    <p:sldId id="267" r:id="rId13"/>
    <p:sldId id="262" r:id="rId14"/>
    <p:sldId id="268" r:id="rId15"/>
    <p:sldId id="269" r:id="rId16"/>
    <p:sldId id="295" r:id="rId17"/>
    <p:sldId id="284" r:id="rId18"/>
    <p:sldId id="271" r:id="rId19"/>
    <p:sldId id="292" r:id="rId20"/>
    <p:sldId id="275" r:id="rId21"/>
    <p:sldId id="276" r:id="rId22"/>
    <p:sldId id="278" r:id="rId23"/>
    <p:sldId id="294" r:id="rId24"/>
    <p:sldId id="303" r:id="rId25"/>
    <p:sldId id="296" r:id="rId26"/>
    <p:sldId id="297" r:id="rId27"/>
    <p:sldId id="298" r:id="rId28"/>
    <p:sldId id="280" r:id="rId29"/>
    <p:sldId id="291" r:id="rId30"/>
    <p:sldId id="290" r:id="rId31"/>
    <p:sldId id="283" r:id="rId32"/>
    <p:sldId id="281" r:id="rId33"/>
    <p:sldId id="30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2277"/>
  </p:normalViewPr>
  <p:slideViewPr>
    <p:cSldViewPr snapToGrid="0">
      <p:cViewPr varScale="1">
        <p:scale>
          <a:sx n="118" d="100"/>
          <a:sy n="118" d="100"/>
        </p:scale>
        <p:origin x="1248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4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aina Nicole Wilson" userId="100300008AC8BC6E@LIVE.COM" providerId="AD" clId="Web-{B5D34C4C-89D7-4AE0-BE9E-8C5B09977F54}"/>
    <pc:docChg chg="modSld">
      <pc:chgData name="Kalaina Nicole Wilson" userId="100300008AC8BC6E@LIVE.COM" providerId="AD" clId="Web-{B5D34C4C-89D7-4AE0-BE9E-8C5B09977F54}" dt="2018-02-01T19:07:50.447" v="43"/>
      <pc:docMkLst>
        <pc:docMk/>
      </pc:docMkLst>
      <pc:sldChg chg="modSp">
        <pc:chgData name="Kalaina Nicole Wilson" userId="100300008AC8BC6E@LIVE.COM" providerId="AD" clId="Web-{B5D34C4C-89D7-4AE0-BE9E-8C5B09977F54}" dt="2018-02-01T19:06:41.680" v="22"/>
        <pc:sldMkLst>
          <pc:docMk/>
          <pc:sldMk cId="378948192" sldId="262"/>
        </pc:sldMkLst>
        <pc:spChg chg="mod">
          <ac:chgData name="Kalaina Nicole Wilson" userId="100300008AC8BC6E@LIVE.COM" providerId="AD" clId="Web-{B5D34C4C-89D7-4AE0-BE9E-8C5B09977F54}" dt="2018-02-01T19:06:41.680" v="22"/>
          <ac:spMkLst>
            <pc:docMk/>
            <pc:sldMk cId="378948192" sldId="262"/>
            <ac:spMk id="6" creationId="{00000000-0000-0000-0000-000000000000}"/>
          </ac:spMkLst>
        </pc:spChg>
      </pc:sldChg>
      <pc:sldChg chg="modSp">
        <pc:chgData name="Kalaina Nicole Wilson" userId="100300008AC8BC6E@LIVE.COM" providerId="AD" clId="Web-{B5D34C4C-89D7-4AE0-BE9E-8C5B09977F54}" dt="2018-02-01T19:06:02.664" v="16"/>
        <pc:sldMkLst>
          <pc:docMk/>
          <pc:sldMk cId="2261822690" sldId="267"/>
        </pc:sldMkLst>
        <pc:spChg chg="mod">
          <ac:chgData name="Kalaina Nicole Wilson" userId="100300008AC8BC6E@LIVE.COM" providerId="AD" clId="Web-{B5D34C4C-89D7-4AE0-BE9E-8C5B09977F54}" dt="2018-02-01T19:06:02.664" v="16"/>
          <ac:spMkLst>
            <pc:docMk/>
            <pc:sldMk cId="2261822690" sldId="267"/>
            <ac:spMk id="6" creationId="{00000000-0000-0000-0000-000000000000}"/>
          </ac:spMkLst>
        </pc:spChg>
      </pc:sldChg>
      <pc:sldChg chg="modNotes">
        <pc:chgData name="Kalaina Nicole Wilson" userId="100300008AC8BC6E@LIVE.COM" providerId="AD" clId="Web-{B5D34C4C-89D7-4AE0-BE9E-8C5B09977F54}" dt="2018-02-01T19:07:50.447" v="43"/>
        <pc:sldMkLst>
          <pc:docMk/>
          <pc:sldMk cId="3363485323" sldId="269"/>
        </pc:sldMkLst>
      </pc:sldChg>
    </pc:docChg>
  </pc:docChgLst>
  <pc:docChgLst>
    <pc:chgData name="Kathryn Plamondon Leeper" userId="18037FFEB81293A9@LIVE.COM" providerId="AD" clId="Web-{D2DB8001-A898-48A3-8D89-54BBFA47A352}"/>
    <pc:docChg chg="modSld">
      <pc:chgData name="Kathryn Plamondon Leeper" userId="18037FFEB81293A9@LIVE.COM" providerId="AD" clId="Web-{D2DB8001-A898-48A3-8D89-54BBFA47A352}" dt="2018-01-22T14:47:27.443" v="112"/>
      <pc:docMkLst>
        <pc:docMk/>
      </pc:docMkLst>
      <pc:sldChg chg="modSp">
        <pc:chgData name="Kathryn Plamondon Leeper" userId="18037FFEB81293A9@LIVE.COM" providerId="AD" clId="Web-{D2DB8001-A898-48A3-8D89-54BBFA47A352}" dt="2018-01-22T14:47:27.443" v="111"/>
        <pc:sldMkLst>
          <pc:docMk/>
          <pc:sldMk cId="1444788461" sldId="256"/>
        </pc:sldMkLst>
        <pc:spChg chg="mod">
          <ac:chgData name="Kathryn Plamondon Leeper" userId="18037FFEB81293A9@LIVE.COM" providerId="AD" clId="Web-{D2DB8001-A898-48A3-8D89-54BBFA47A352}" dt="2018-01-22T14:46:16.426" v="4"/>
          <ac:spMkLst>
            <pc:docMk/>
            <pc:sldMk cId="1444788461" sldId="256"/>
            <ac:spMk id="2" creationId="{00000000-0000-0000-0000-000000000000}"/>
          </ac:spMkLst>
        </pc:spChg>
        <pc:spChg chg="mod">
          <ac:chgData name="Kathryn Plamondon Leeper" userId="18037FFEB81293A9@LIVE.COM" providerId="AD" clId="Web-{D2DB8001-A898-48A3-8D89-54BBFA47A352}" dt="2018-01-22T14:47:27.443" v="111"/>
          <ac:spMkLst>
            <pc:docMk/>
            <pc:sldMk cId="1444788461" sldId="256"/>
            <ac:spMk id="3" creationId="{00000000-0000-0000-0000-000000000000}"/>
          </ac:spMkLst>
        </pc:spChg>
      </pc:sldChg>
    </pc:docChg>
  </pc:docChgLst>
</pc:chgInfo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F53A79-9EF5-0843-BCB1-E3CB266A0726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1DDB1E-1366-D647-9424-27584C9ADCCE}">
      <dgm:prSet phldrT="[Text]"/>
      <dgm:spPr/>
      <dgm:t>
        <a:bodyPr/>
        <a:lstStyle/>
        <a:p>
          <a:r>
            <a:rPr lang="en-US"/>
            <a:t> 8</a:t>
          </a:r>
          <a:r>
            <a:rPr lang="en-US" baseline="30000"/>
            <a:t>th</a:t>
          </a:r>
          <a:r>
            <a:rPr lang="en-US"/>
            <a:t> Language Arts ELA level 1,2 or 3</a:t>
          </a:r>
        </a:p>
      </dgm:t>
    </dgm:pt>
    <dgm:pt modelId="{5454CF04-6B43-E445-AEED-68ACADAF2905}" type="parTrans" cxnId="{051082BD-20E4-3F42-A30F-D617678C08C9}">
      <dgm:prSet/>
      <dgm:spPr/>
      <dgm:t>
        <a:bodyPr/>
        <a:lstStyle/>
        <a:p>
          <a:endParaRPr lang="en-US"/>
        </a:p>
      </dgm:t>
    </dgm:pt>
    <dgm:pt modelId="{884575FF-6CAB-DA45-9EF1-B1C7FF780C58}" type="sibTrans" cxnId="{051082BD-20E4-3F42-A30F-D617678C08C9}">
      <dgm:prSet/>
      <dgm:spPr/>
      <dgm:t>
        <a:bodyPr/>
        <a:lstStyle/>
        <a:p>
          <a:endParaRPr lang="en-US"/>
        </a:p>
      </dgm:t>
    </dgm:pt>
    <dgm:pt modelId="{B19DE645-5531-074E-9203-09259CBCAE36}">
      <dgm:prSet phldrT="[Text]"/>
      <dgm:spPr/>
      <dgm:t>
        <a:bodyPr/>
        <a:lstStyle/>
        <a:p>
          <a:r>
            <a:rPr lang="en-US"/>
            <a:t>9</a:t>
          </a:r>
          <a:r>
            <a:rPr lang="en-US" baseline="30000"/>
            <a:t>th</a:t>
          </a:r>
          <a:r>
            <a:rPr lang="en-US"/>
            <a:t> English 1</a:t>
          </a:r>
        </a:p>
      </dgm:t>
    </dgm:pt>
    <dgm:pt modelId="{18BD1385-85C5-8F49-AC9B-D242F4A68968}" type="parTrans" cxnId="{F79E25F0-160E-4542-A600-4106CBCF4696}">
      <dgm:prSet/>
      <dgm:spPr/>
      <dgm:t>
        <a:bodyPr/>
        <a:lstStyle/>
        <a:p>
          <a:endParaRPr lang="en-US"/>
        </a:p>
      </dgm:t>
    </dgm:pt>
    <dgm:pt modelId="{45FDAC51-458F-E848-BAD1-7E3A9EB3DE4B}" type="sibTrans" cxnId="{F79E25F0-160E-4542-A600-4106CBCF4696}">
      <dgm:prSet/>
      <dgm:spPr/>
      <dgm:t>
        <a:bodyPr/>
        <a:lstStyle/>
        <a:p>
          <a:endParaRPr lang="en-US"/>
        </a:p>
      </dgm:t>
    </dgm:pt>
    <dgm:pt modelId="{B7E622B2-2D0D-684A-901D-C85BF8DAFDAC}">
      <dgm:prSet phldrT="[Text]"/>
      <dgm:spPr/>
      <dgm:t>
        <a:bodyPr/>
        <a:lstStyle/>
        <a:p>
          <a:r>
            <a:rPr lang="en-US"/>
            <a:t>8</a:t>
          </a:r>
          <a:r>
            <a:rPr lang="en-US" baseline="30000"/>
            <a:t>th</a:t>
          </a:r>
          <a:r>
            <a:rPr lang="en-US"/>
            <a:t>  Language Arts Adv ELA level 4 or 5</a:t>
          </a:r>
        </a:p>
      </dgm:t>
    </dgm:pt>
    <dgm:pt modelId="{722CE89F-FBBB-CE4E-82A6-612EA05873B2}" type="parTrans" cxnId="{176FB5CF-893D-B941-8FFE-386FF7ABB6F3}">
      <dgm:prSet/>
      <dgm:spPr/>
      <dgm:t>
        <a:bodyPr/>
        <a:lstStyle/>
        <a:p>
          <a:endParaRPr lang="en-US"/>
        </a:p>
      </dgm:t>
    </dgm:pt>
    <dgm:pt modelId="{6393B4A1-569B-8349-BF42-746C4F96C3CA}" type="sibTrans" cxnId="{176FB5CF-893D-B941-8FFE-386FF7ABB6F3}">
      <dgm:prSet/>
      <dgm:spPr/>
      <dgm:t>
        <a:bodyPr/>
        <a:lstStyle/>
        <a:p>
          <a:endParaRPr lang="en-US"/>
        </a:p>
      </dgm:t>
    </dgm:pt>
    <dgm:pt modelId="{6F58672A-AE57-A248-AB47-0EB9D1CA1F32}">
      <dgm:prSet phldrT="[Text]"/>
      <dgm:spPr/>
      <dgm:t>
        <a:bodyPr/>
        <a:lstStyle/>
        <a:p>
          <a:r>
            <a:rPr lang="en-US"/>
            <a:t>10</a:t>
          </a:r>
          <a:r>
            <a:rPr lang="en-US" baseline="30000"/>
            <a:t>th</a:t>
          </a:r>
          <a:r>
            <a:rPr lang="en-US"/>
            <a:t> English II</a:t>
          </a:r>
        </a:p>
      </dgm:t>
    </dgm:pt>
    <dgm:pt modelId="{0B8FF50D-25D9-9E4C-95A1-21F833730E0E}" type="parTrans" cxnId="{093532BF-F905-2C48-BC87-003106C19DF8}">
      <dgm:prSet/>
      <dgm:spPr/>
      <dgm:t>
        <a:bodyPr/>
        <a:lstStyle/>
        <a:p>
          <a:endParaRPr lang="en-US"/>
        </a:p>
      </dgm:t>
    </dgm:pt>
    <dgm:pt modelId="{C4536175-59E3-7F44-933F-CC95A481B46E}" type="sibTrans" cxnId="{093532BF-F905-2C48-BC87-003106C19DF8}">
      <dgm:prSet/>
      <dgm:spPr/>
      <dgm:t>
        <a:bodyPr/>
        <a:lstStyle/>
        <a:p>
          <a:endParaRPr lang="en-US"/>
        </a:p>
      </dgm:t>
    </dgm:pt>
    <dgm:pt modelId="{105FC201-AEE7-054D-9A30-0295C20EDD97}">
      <dgm:prSet phldrT="[Text]"/>
      <dgm:spPr/>
      <dgm:t>
        <a:bodyPr/>
        <a:lstStyle/>
        <a:p>
          <a:r>
            <a:rPr lang="en-US"/>
            <a:t>11</a:t>
          </a:r>
          <a:r>
            <a:rPr lang="en-US" baseline="30000"/>
            <a:t>th</a:t>
          </a:r>
          <a:r>
            <a:rPr lang="en-US"/>
            <a:t> English III</a:t>
          </a:r>
        </a:p>
      </dgm:t>
    </dgm:pt>
    <dgm:pt modelId="{6CDD648F-9697-464C-BB57-EBA5F41B80B7}" type="parTrans" cxnId="{A9FC41A1-C9BE-A84A-8FB3-AF8D5E22935E}">
      <dgm:prSet/>
      <dgm:spPr/>
      <dgm:t>
        <a:bodyPr/>
        <a:lstStyle/>
        <a:p>
          <a:endParaRPr lang="en-US"/>
        </a:p>
      </dgm:t>
    </dgm:pt>
    <dgm:pt modelId="{72BF5748-61D1-8F4B-AE48-9031E66EE7DD}" type="sibTrans" cxnId="{A9FC41A1-C9BE-A84A-8FB3-AF8D5E22935E}">
      <dgm:prSet/>
      <dgm:spPr/>
      <dgm:t>
        <a:bodyPr/>
        <a:lstStyle/>
        <a:p>
          <a:endParaRPr lang="en-US"/>
        </a:p>
      </dgm:t>
    </dgm:pt>
    <dgm:pt modelId="{82185769-30E7-A247-A9FB-50816E17DD9D}">
      <dgm:prSet phldrT="[Text]"/>
      <dgm:spPr/>
      <dgm:t>
        <a:bodyPr/>
        <a:lstStyle/>
        <a:p>
          <a:r>
            <a:rPr lang="en-US"/>
            <a:t>12</a:t>
          </a:r>
          <a:r>
            <a:rPr lang="en-US" baseline="30000"/>
            <a:t>th</a:t>
          </a:r>
          <a:r>
            <a:rPr lang="en-US"/>
            <a:t> English IV</a:t>
          </a:r>
        </a:p>
      </dgm:t>
    </dgm:pt>
    <dgm:pt modelId="{84C6CC24-140F-B046-9B0F-A9A4F686CC03}" type="parTrans" cxnId="{7DCDE9F6-30B6-B743-B743-59CB32F7538E}">
      <dgm:prSet/>
      <dgm:spPr/>
      <dgm:t>
        <a:bodyPr/>
        <a:lstStyle/>
        <a:p>
          <a:endParaRPr lang="en-US"/>
        </a:p>
      </dgm:t>
    </dgm:pt>
    <dgm:pt modelId="{D5BACEFE-E412-A648-903E-1D2E5D2CC2BE}" type="sibTrans" cxnId="{7DCDE9F6-30B6-B743-B743-59CB32F7538E}">
      <dgm:prSet/>
      <dgm:spPr/>
      <dgm:t>
        <a:bodyPr/>
        <a:lstStyle/>
        <a:p>
          <a:endParaRPr lang="en-US"/>
        </a:p>
      </dgm:t>
    </dgm:pt>
    <dgm:pt modelId="{A5237279-5E6C-0A48-8CAD-0D148C48221D}">
      <dgm:prSet phldrT="[Text]"/>
      <dgm:spPr/>
      <dgm:t>
        <a:bodyPr/>
        <a:lstStyle/>
        <a:p>
          <a:r>
            <a:rPr lang="en-US"/>
            <a:t>9</a:t>
          </a:r>
          <a:r>
            <a:rPr lang="en-US" baseline="30000"/>
            <a:t>th</a:t>
          </a:r>
          <a:r>
            <a:rPr lang="en-US"/>
            <a:t> English 1 Honors</a:t>
          </a:r>
        </a:p>
      </dgm:t>
    </dgm:pt>
    <dgm:pt modelId="{37F346A6-939E-294F-8A44-DFB0F51F57D9}" type="parTrans" cxnId="{2978F735-D1AC-8F4F-9468-F4F72B2802DD}">
      <dgm:prSet/>
      <dgm:spPr/>
      <dgm:t>
        <a:bodyPr/>
        <a:lstStyle/>
        <a:p>
          <a:endParaRPr lang="en-US"/>
        </a:p>
      </dgm:t>
    </dgm:pt>
    <dgm:pt modelId="{BFFAFF2D-50F2-084B-941C-0E70C674F29E}" type="sibTrans" cxnId="{2978F735-D1AC-8F4F-9468-F4F72B2802DD}">
      <dgm:prSet/>
      <dgm:spPr/>
      <dgm:t>
        <a:bodyPr/>
        <a:lstStyle/>
        <a:p>
          <a:endParaRPr lang="en-US"/>
        </a:p>
      </dgm:t>
    </dgm:pt>
    <dgm:pt modelId="{2F9133BE-6768-7043-BEE7-81F2A8EDC916}">
      <dgm:prSet phldrT="[Text]"/>
      <dgm:spPr/>
      <dgm:t>
        <a:bodyPr/>
        <a:lstStyle/>
        <a:p>
          <a:r>
            <a:rPr lang="en-US"/>
            <a:t>10</a:t>
          </a:r>
          <a:r>
            <a:rPr lang="en-US" baseline="30000"/>
            <a:t>th</a:t>
          </a:r>
          <a:r>
            <a:rPr lang="en-US"/>
            <a:t> English II Honors</a:t>
          </a:r>
        </a:p>
      </dgm:t>
    </dgm:pt>
    <dgm:pt modelId="{0CC1B6CF-790D-734E-87E2-25C52C3D73D1}" type="parTrans" cxnId="{B85EDEBE-1132-2D4D-AE6C-B074DDB73275}">
      <dgm:prSet/>
      <dgm:spPr/>
      <dgm:t>
        <a:bodyPr/>
        <a:lstStyle/>
        <a:p>
          <a:endParaRPr lang="en-US"/>
        </a:p>
      </dgm:t>
    </dgm:pt>
    <dgm:pt modelId="{161357EC-1DC0-904D-8641-FA63C32C05E3}" type="sibTrans" cxnId="{B85EDEBE-1132-2D4D-AE6C-B074DDB73275}">
      <dgm:prSet/>
      <dgm:spPr/>
      <dgm:t>
        <a:bodyPr/>
        <a:lstStyle/>
        <a:p>
          <a:endParaRPr lang="en-US"/>
        </a:p>
      </dgm:t>
    </dgm:pt>
    <dgm:pt modelId="{66501F78-097F-554E-ABB6-574EE68E6A74}">
      <dgm:prSet phldrT="[Text]"/>
      <dgm:spPr/>
      <dgm:t>
        <a:bodyPr/>
        <a:lstStyle/>
        <a:p>
          <a:r>
            <a:rPr lang="en-US"/>
            <a:t>11</a:t>
          </a:r>
          <a:r>
            <a:rPr lang="en-US" baseline="30000"/>
            <a:t>th</a:t>
          </a:r>
          <a:r>
            <a:rPr lang="en-US"/>
            <a:t> English III Honors</a:t>
          </a:r>
        </a:p>
      </dgm:t>
    </dgm:pt>
    <dgm:pt modelId="{9D2BA572-8DC8-734C-B1F9-B02A34F522FC}" type="parTrans" cxnId="{8455CCFF-6BAB-5544-9DEC-0990571F7F68}">
      <dgm:prSet/>
      <dgm:spPr/>
      <dgm:t>
        <a:bodyPr/>
        <a:lstStyle/>
        <a:p>
          <a:endParaRPr lang="en-US"/>
        </a:p>
      </dgm:t>
    </dgm:pt>
    <dgm:pt modelId="{81747C92-85E6-CD4D-BFB5-AC4FFE416336}" type="sibTrans" cxnId="{8455CCFF-6BAB-5544-9DEC-0990571F7F68}">
      <dgm:prSet/>
      <dgm:spPr/>
      <dgm:t>
        <a:bodyPr/>
        <a:lstStyle/>
        <a:p>
          <a:endParaRPr lang="en-US"/>
        </a:p>
      </dgm:t>
    </dgm:pt>
    <dgm:pt modelId="{099D3B3F-6FB3-8E4F-990D-4D9504AB3E3A}">
      <dgm:prSet phldrT="[Text]"/>
      <dgm:spPr/>
      <dgm:t>
        <a:bodyPr/>
        <a:lstStyle/>
        <a:p>
          <a:r>
            <a:rPr lang="en-US"/>
            <a:t>12</a:t>
          </a:r>
          <a:r>
            <a:rPr lang="en-US" baseline="30000"/>
            <a:t>th</a:t>
          </a:r>
          <a:r>
            <a:rPr lang="en-US"/>
            <a:t> English IV Honors</a:t>
          </a:r>
        </a:p>
      </dgm:t>
    </dgm:pt>
    <dgm:pt modelId="{2557F4EE-6D36-F246-83DD-94A5343FAE86}" type="parTrans" cxnId="{3B808881-186C-AA4C-9886-E8C6B36D57E6}">
      <dgm:prSet/>
      <dgm:spPr/>
      <dgm:t>
        <a:bodyPr/>
        <a:lstStyle/>
        <a:p>
          <a:endParaRPr lang="en-US"/>
        </a:p>
      </dgm:t>
    </dgm:pt>
    <dgm:pt modelId="{878D74B6-7219-1F4C-952C-3DD8A78773D1}" type="sibTrans" cxnId="{3B808881-186C-AA4C-9886-E8C6B36D57E6}">
      <dgm:prSet/>
      <dgm:spPr/>
      <dgm:t>
        <a:bodyPr/>
        <a:lstStyle/>
        <a:p>
          <a:endParaRPr lang="en-US"/>
        </a:p>
      </dgm:t>
    </dgm:pt>
    <dgm:pt modelId="{A1DB4E9A-4DEA-C44E-BCAF-129F4B8250C8}">
      <dgm:prSet phldrT="[Text]"/>
      <dgm:spPr/>
      <dgm:t>
        <a:bodyPr/>
        <a:lstStyle/>
        <a:p>
          <a:r>
            <a:rPr lang="en-US"/>
            <a:t>English 1 Honors</a:t>
          </a:r>
        </a:p>
      </dgm:t>
    </dgm:pt>
    <dgm:pt modelId="{75ABABB8-B2CA-7644-89DE-80EDD3EE6880}" type="parTrans" cxnId="{70654249-80B6-3442-BAFA-607092657DE5}">
      <dgm:prSet/>
      <dgm:spPr/>
      <dgm:t>
        <a:bodyPr/>
        <a:lstStyle/>
        <a:p>
          <a:endParaRPr lang="en-US"/>
        </a:p>
      </dgm:t>
    </dgm:pt>
    <dgm:pt modelId="{0477C01B-429A-8F4B-A536-FCF3DD0D5B53}" type="sibTrans" cxnId="{70654249-80B6-3442-BAFA-607092657DE5}">
      <dgm:prSet/>
      <dgm:spPr/>
      <dgm:t>
        <a:bodyPr/>
        <a:lstStyle/>
        <a:p>
          <a:endParaRPr lang="en-US"/>
        </a:p>
      </dgm:t>
    </dgm:pt>
    <dgm:pt modelId="{2F48C904-4B0A-0843-905D-81F51FA887C8}">
      <dgm:prSet phldrT="[Text]"/>
      <dgm:spPr/>
      <dgm:t>
        <a:bodyPr/>
        <a:lstStyle/>
        <a:p>
          <a:r>
            <a:rPr lang="en-US"/>
            <a:t>English II Honors</a:t>
          </a:r>
        </a:p>
      </dgm:t>
    </dgm:pt>
    <dgm:pt modelId="{F0131C01-F77E-B34B-AA29-0451E26D83CD}" type="parTrans" cxnId="{CAD5967C-CC62-0E44-AAA3-E88061B786C7}">
      <dgm:prSet/>
      <dgm:spPr/>
      <dgm:t>
        <a:bodyPr/>
        <a:lstStyle/>
        <a:p>
          <a:endParaRPr lang="en-US"/>
        </a:p>
      </dgm:t>
    </dgm:pt>
    <dgm:pt modelId="{14D5FA62-33E2-4F4B-8B5E-8519AC4D154B}" type="sibTrans" cxnId="{CAD5967C-CC62-0E44-AAA3-E88061B786C7}">
      <dgm:prSet/>
      <dgm:spPr/>
      <dgm:t>
        <a:bodyPr/>
        <a:lstStyle/>
        <a:p>
          <a:endParaRPr lang="en-US"/>
        </a:p>
      </dgm:t>
    </dgm:pt>
    <dgm:pt modelId="{6B3C861A-AF3F-7E41-9BC7-57FA1FD3B467}">
      <dgm:prSet phldrT="[Text]"/>
      <dgm:spPr/>
      <dgm:t>
        <a:bodyPr/>
        <a:lstStyle/>
        <a:p>
          <a:r>
            <a:rPr lang="en-US"/>
            <a:t>AP Language or Dual Enrollment 1101/1102</a:t>
          </a:r>
        </a:p>
      </dgm:t>
    </dgm:pt>
    <dgm:pt modelId="{987A5722-CF00-3548-84F4-C8388EF77AD9}" type="parTrans" cxnId="{C4BCE01C-C7CC-4043-B497-455A8F6E2502}">
      <dgm:prSet/>
      <dgm:spPr/>
      <dgm:t>
        <a:bodyPr/>
        <a:lstStyle/>
        <a:p>
          <a:endParaRPr lang="en-US"/>
        </a:p>
      </dgm:t>
    </dgm:pt>
    <dgm:pt modelId="{AF0D96CB-DF32-CB4A-96A9-822FDB1BAFFE}" type="sibTrans" cxnId="{C4BCE01C-C7CC-4043-B497-455A8F6E2502}">
      <dgm:prSet/>
      <dgm:spPr/>
      <dgm:t>
        <a:bodyPr/>
        <a:lstStyle/>
        <a:p>
          <a:endParaRPr lang="en-US"/>
        </a:p>
      </dgm:t>
    </dgm:pt>
    <dgm:pt modelId="{53925818-F84F-0D4D-9C15-E015394E609D}">
      <dgm:prSet phldrT="[Text]"/>
      <dgm:spPr/>
      <dgm:t>
        <a:bodyPr/>
        <a:lstStyle/>
        <a:p>
          <a:r>
            <a:rPr lang="en-US"/>
            <a:t>AP Literature or Dual Enrollment elective</a:t>
          </a:r>
        </a:p>
      </dgm:t>
    </dgm:pt>
    <dgm:pt modelId="{0F99BA6A-4DD6-494C-B50E-C0E5BAC3BA69}" type="parTrans" cxnId="{64E5311A-1D37-B748-B771-DFF5C56C725D}">
      <dgm:prSet/>
      <dgm:spPr/>
      <dgm:t>
        <a:bodyPr/>
        <a:lstStyle/>
        <a:p>
          <a:endParaRPr lang="en-US"/>
        </a:p>
      </dgm:t>
    </dgm:pt>
    <dgm:pt modelId="{62B2BDF9-9FF9-4D4C-91BA-338CBD92A004}" type="sibTrans" cxnId="{64E5311A-1D37-B748-B771-DFF5C56C725D}">
      <dgm:prSet/>
      <dgm:spPr/>
      <dgm:t>
        <a:bodyPr/>
        <a:lstStyle/>
        <a:p>
          <a:endParaRPr lang="en-US"/>
        </a:p>
      </dgm:t>
    </dgm:pt>
    <dgm:pt modelId="{4B77604A-AC0D-404A-A5EE-613003680FD6}">
      <dgm:prSet phldrT="[Text]"/>
      <dgm:spPr/>
      <dgm:t>
        <a:bodyPr/>
        <a:lstStyle/>
        <a:p>
          <a:r>
            <a:rPr lang="en-US"/>
            <a:t> 8</a:t>
          </a:r>
          <a:r>
            <a:rPr lang="en-US" baseline="30000"/>
            <a:t>th</a:t>
          </a:r>
          <a:r>
            <a:rPr lang="en-US"/>
            <a:t>  Language Arts Adv ELA level 3, 4 or 5</a:t>
          </a:r>
        </a:p>
      </dgm:t>
    </dgm:pt>
    <dgm:pt modelId="{87D306DC-E27F-1449-8839-897B624AADF7}" type="parTrans" cxnId="{CB13ECFB-D5C4-184D-A240-456F8F6DAD95}">
      <dgm:prSet/>
      <dgm:spPr/>
      <dgm:t>
        <a:bodyPr/>
        <a:lstStyle/>
        <a:p>
          <a:endParaRPr lang="en-US"/>
        </a:p>
      </dgm:t>
    </dgm:pt>
    <dgm:pt modelId="{689F0E93-FC22-294C-B902-283E49EF35F0}" type="sibTrans" cxnId="{CB13ECFB-D5C4-184D-A240-456F8F6DAD95}">
      <dgm:prSet/>
      <dgm:spPr/>
      <dgm:t>
        <a:bodyPr/>
        <a:lstStyle/>
        <a:p>
          <a:endParaRPr lang="en-US"/>
        </a:p>
      </dgm:t>
    </dgm:pt>
    <dgm:pt modelId="{445FF984-F7A0-F542-9616-DA697DF08EE6}" type="pres">
      <dgm:prSet presAssocID="{31F53A79-9EF5-0843-BCB1-E3CB266A072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FD805E-F103-3B42-AC71-48DAAF73AE6F}" type="pres">
      <dgm:prSet presAssocID="{381DDB1E-1366-D647-9424-27584C9ADCCE}" presName="compNode" presStyleCnt="0"/>
      <dgm:spPr/>
    </dgm:pt>
    <dgm:pt modelId="{60223D5C-F984-2B4B-83BD-AC4CACEDAE7E}" type="pres">
      <dgm:prSet presAssocID="{381DDB1E-1366-D647-9424-27584C9ADCCE}" presName="aNode" presStyleLbl="bgShp" presStyleIdx="0" presStyleCnt="3"/>
      <dgm:spPr/>
      <dgm:t>
        <a:bodyPr/>
        <a:lstStyle/>
        <a:p>
          <a:endParaRPr lang="en-US"/>
        </a:p>
      </dgm:t>
    </dgm:pt>
    <dgm:pt modelId="{A6B44E3F-0A3E-4A40-9743-F1C7ED4F9760}" type="pres">
      <dgm:prSet presAssocID="{381DDB1E-1366-D647-9424-27584C9ADCCE}" presName="textNode" presStyleLbl="bgShp" presStyleIdx="0" presStyleCnt="3"/>
      <dgm:spPr/>
      <dgm:t>
        <a:bodyPr/>
        <a:lstStyle/>
        <a:p>
          <a:endParaRPr lang="en-US"/>
        </a:p>
      </dgm:t>
    </dgm:pt>
    <dgm:pt modelId="{A51B641A-F39F-E14C-98ED-A262B074FE77}" type="pres">
      <dgm:prSet presAssocID="{381DDB1E-1366-D647-9424-27584C9ADCCE}" presName="compChildNode" presStyleCnt="0"/>
      <dgm:spPr/>
    </dgm:pt>
    <dgm:pt modelId="{7E742030-C7F8-1947-A5F7-42F8EC71ED87}" type="pres">
      <dgm:prSet presAssocID="{381DDB1E-1366-D647-9424-27584C9ADCCE}" presName="theInnerList" presStyleCnt="0"/>
      <dgm:spPr/>
    </dgm:pt>
    <dgm:pt modelId="{4259C7D6-D213-254A-AB6E-379DF67C279A}" type="pres">
      <dgm:prSet presAssocID="{B19DE645-5531-074E-9203-09259CBCAE36}" presName="child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3F247D-F9B6-5B48-B8AA-221DA8E89710}" type="pres">
      <dgm:prSet presAssocID="{B19DE645-5531-074E-9203-09259CBCAE36}" presName="aSpace2" presStyleCnt="0"/>
      <dgm:spPr/>
    </dgm:pt>
    <dgm:pt modelId="{E66563E6-B71A-CB45-B84B-93C94E050937}" type="pres">
      <dgm:prSet presAssocID="{6F58672A-AE57-A248-AB47-0EB9D1CA1F32}" presName="child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2D0C4-8D80-9548-8DE6-7D9F4E21DFA9}" type="pres">
      <dgm:prSet presAssocID="{6F58672A-AE57-A248-AB47-0EB9D1CA1F32}" presName="aSpace2" presStyleCnt="0"/>
      <dgm:spPr/>
    </dgm:pt>
    <dgm:pt modelId="{58D6DF5E-B32B-444B-8EDC-E5979A9F6F05}" type="pres">
      <dgm:prSet presAssocID="{105FC201-AEE7-054D-9A30-0295C20EDD97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81EA3-806C-1346-8022-D1086BD01B4C}" type="pres">
      <dgm:prSet presAssocID="{105FC201-AEE7-054D-9A30-0295C20EDD97}" presName="aSpace2" presStyleCnt="0"/>
      <dgm:spPr/>
    </dgm:pt>
    <dgm:pt modelId="{7E320512-B1DD-C54A-9588-E791F73646B0}" type="pres">
      <dgm:prSet presAssocID="{82185769-30E7-A247-A9FB-50816E17DD9D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F9AA92-582E-BD44-B677-07A144D5671F}" type="pres">
      <dgm:prSet presAssocID="{381DDB1E-1366-D647-9424-27584C9ADCCE}" presName="aSpace" presStyleCnt="0"/>
      <dgm:spPr/>
    </dgm:pt>
    <dgm:pt modelId="{807DDF16-E5FB-A04E-8C69-86EF76910C56}" type="pres">
      <dgm:prSet presAssocID="{4B77604A-AC0D-404A-A5EE-613003680FD6}" presName="compNode" presStyleCnt="0"/>
      <dgm:spPr/>
    </dgm:pt>
    <dgm:pt modelId="{DD165A5C-3605-BE43-992D-D6F9C3249D6C}" type="pres">
      <dgm:prSet presAssocID="{4B77604A-AC0D-404A-A5EE-613003680FD6}" presName="aNode" presStyleLbl="bgShp" presStyleIdx="1" presStyleCnt="3"/>
      <dgm:spPr/>
      <dgm:t>
        <a:bodyPr/>
        <a:lstStyle/>
        <a:p>
          <a:endParaRPr lang="en-US"/>
        </a:p>
      </dgm:t>
    </dgm:pt>
    <dgm:pt modelId="{A01685CC-22A1-2E42-AD67-0F3682301C33}" type="pres">
      <dgm:prSet presAssocID="{4B77604A-AC0D-404A-A5EE-613003680FD6}" presName="textNode" presStyleLbl="bgShp" presStyleIdx="1" presStyleCnt="3"/>
      <dgm:spPr/>
      <dgm:t>
        <a:bodyPr/>
        <a:lstStyle/>
        <a:p>
          <a:endParaRPr lang="en-US"/>
        </a:p>
      </dgm:t>
    </dgm:pt>
    <dgm:pt modelId="{8389542F-1A95-544B-A343-446B0E7AA5AF}" type="pres">
      <dgm:prSet presAssocID="{4B77604A-AC0D-404A-A5EE-613003680FD6}" presName="compChildNode" presStyleCnt="0"/>
      <dgm:spPr/>
    </dgm:pt>
    <dgm:pt modelId="{35EDA784-3616-4342-9BF8-50BD6047D164}" type="pres">
      <dgm:prSet presAssocID="{4B77604A-AC0D-404A-A5EE-613003680FD6}" presName="theInnerList" presStyleCnt="0"/>
      <dgm:spPr/>
    </dgm:pt>
    <dgm:pt modelId="{6EE692FA-59EE-594F-B8FA-F6A337CB460E}" type="pres">
      <dgm:prSet presAssocID="{A5237279-5E6C-0A48-8CAD-0D148C48221D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8F06E-9B5D-9B4A-9E85-3C15F1DE5535}" type="pres">
      <dgm:prSet presAssocID="{A5237279-5E6C-0A48-8CAD-0D148C48221D}" presName="aSpace2" presStyleCnt="0"/>
      <dgm:spPr/>
    </dgm:pt>
    <dgm:pt modelId="{EFADD004-64C6-6D4A-AB52-306A0C2F290D}" type="pres">
      <dgm:prSet presAssocID="{2F9133BE-6768-7043-BEE7-81F2A8EDC916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B999D-FAAA-A242-A04F-8B002219A38D}" type="pres">
      <dgm:prSet presAssocID="{2F9133BE-6768-7043-BEE7-81F2A8EDC916}" presName="aSpace2" presStyleCnt="0"/>
      <dgm:spPr/>
    </dgm:pt>
    <dgm:pt modelId="{CF0955C7-4383-E04C-B6B7-91CEAA9FCBBC}" type="pres">
      <dgm:prSet presAssocID="{66501F78-097F-554E-ABB6-574EE68E6A74}" presName="child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D460C-F6D1-8C46-8599-31B81F19E8A5}" type="pres">
      <dgm:prSet presAssocID="{66501F78-097F-554E-ABB6-574EE68E6A74}" presName="aSpace2" presStyleCnt="0"/>
      <dgm:spPr/>
    </dgm:pt>
    <dgm:pt modelId="{0F1C1D1D-72AE-D847-8560-279EFFF56BB0}" type="pres">
      <dgm:prSet presAssocID="{099D3B3F-6FB3-8E4F-990D-4D9504AB3E3A}" presName="child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C8B591-7A2B-2241-9508-CE71F9DD1FFE}" type="pres">
      <dgm:prSet presAssocID="{4B77604A-AC0D-404A-A5EE-613003680FD6}" presName="aSpace" presStyleCnt="0"/>
      <dgm:spPr/>
    </dgm:pt>
    <dgm:pt modelId="{907745DE-4A02-FF46-AD2F-D23CCC16CD17}" type="pres">
      <dgm:prSet presAssocID="{B7E622B2-2D0D-684A-901D-C85BF8DAFDAC}" presName="compNode" presStyleCnt="0"/>
      <dgm:spPr/>
    </dgm:pt>
    <dgm:pt modelId="{624D2AFF-8679-5347-B866-CA1AF45839AD}" type="pres">
      <dgm:prSet presAssocID="{B7E622B2-2D0D-684A-901D-C85BF8DAFDAC}" presName="aNode" presStyleLbl="bgShp" presStyleIdx="2" presStyleCnt="3"/>
      <dgm:spPr/>
      <dgm:t>
        <a:bodyPr/>
        <a:lstStyle/>
        <a:p>
          <a:endParaRPr lang="en-US"/>
        </a:p>
      </dgm:t>
    </dgm:pt>
    <dgm:pt modelId="{4659E59E-6625-B746-8291-97FA7E57138F}" type="pres">
      <dgm:prSet presAssocID="{B7E622B2-2D0D-684A-901D-C85BF8DAFDAC}" presName="textNode" presStyleLbl="bgShp" presStyleIdx="2" presStyleCnt="3"/>
      <dgm:spPr/>
      <dgm:t>
        <a:bodyPr/>
        <a:lstStyle/>
        <a:p>
          <a:endParaRPr lang="en-US"/>
        </a:p>
      </dgm:t>
    </dgm:pt>
    <dgm:pt modelId="{ECA25A26-6930-DC40-AA52-CEC1D647B203}" type="pres">
      <dgm:prSet presAssocID="{B7E622B2-2D0D-684A-901D-C85BF8DAFDAC}" presName="compChildNode" presStyleCnt="0"/>
      <dgm:spPr/>
    </dgm:pt>
    <dgm:pt modelId="{E78C1780-65B0-014B-A6B8-5376B3D3478A}" type="pres">
      <dgm:prSet presAssocID="{B7E622B2-2D0D-684A-901D-C85BF8DAFDAC}" presName="theInnerList" presStyleCnt="0"/>
      <dgm:spPr/>
    </dgm:pt>
    <dgm:pt modelId="{07CDF5E2-F279-DE42-9FBF-48A55A1A8A15}" type="pres">
      <dgm:prSet presAssocID="{A1DB4E9A-4DEA-C44E-BCAF-129F4B8250C8}" presName="child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868804-336B-5645-83D1-690A1912D39D}" type="pres">
      <dgm:prSet presAssocID="{A1DB4E9A-4DEA-C44E-BCAF-129F4B8250C8}" presName="aSpace2" presStyleCnt="0"/>
      <dgm:spPr/>
    </dgm:pt>
    <dgm:pt modelId="{3CCDCB85-8E42-3342-8785-43529689C4DD}" type="pres">
      <dgm:prSet presAssocID="{2F48C904-4B0A-0843-905D-81F51FA887C8}" presName="child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66F87-B9A3-A34A-AB69-F0508ABED5E4}" type="pres">
      <dgm:prSet presAssocID="{2F48C904-4B0A-0843-905D-81F51FA887C8}" presName="aSpace2" presStyleCnt="0"/>
      <dgm:spPr/>
    </dgm:pt>
    <dgm:pt modelId="{2C5F7743-B8D9-D546-A8EA-3A544071163D}" type="pres">
      <dgm:prSet presAssocID="{6B3C861A-AF3F-7E41-9BC7-57FA1FD3B467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036C8-81A7-0A44-956C-60964C402FD3}" type="pres">
      <dgm:prSet presAssocID="{6B3C861A-AF3F-7E41-9BC7-57FA1FD3B467}" presName="aSpace2" presStyleCnt="0"/>
      <dgm:spPr/>
    </dgm:pt>
    <dgm:pt modelId="{59C3C82B-5454-CF44-AC1C-3BB5ABC31B48}" type="pres">
      <dgm:prSet presAssocID="{53925818-F84F-0D4D-9C15-E015394E609D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10E5F1-C72C-E543-ABAD-647E44815004}" type="presOf" srcId="{381DDB1E-1366-D647-9424-27584C9ADCCE}" destId="{60223D5C-F984-2B4B-83BD-AC4CACEDAE7E}" srcOrd="0" destOrd="0" presId="urn:microsoft.com/office/officeart/2005/8/layout/lProcess2"/>
    <dgm:cxn modelId="{8455CCFF-6BAB-5544-9DEC-0990571F7F68}" srcId="{4B77604A-AC0D-404A-A5EE-613003680FD6}" destId="{66501F78-097F-554E-ABB6-574EE68E6A74}" srcOrd="2" destOrd="0" parTransId="{9D2BA572-8DC8-734C-B1F9-B02A34F522FC}" sibTransId="{81747C92-85E6-CD4D-BFB5-AC4FFE416336}"/>
    <dgm:cxn modelId="{3B808881-186C-AA4C-9886-E8C6B36D57E6}" srcId="{4B77604A-AC0D-404A-A5EE-613003680FD6}" destId="{099D3B3F-6FB3-8E4F-990D-4D9504AB3E3A}" srcOrd="3" destOrd="0" parTransId="{2557F4EE-6D36-F246-83DD-94A5343FAE86}" sibTransId="{878D74B6-7219-1F4C-952C-3DD8A78773D1}"/>
    <dgm:cxn modelId="{D05720B5-3A4C-F44F-A679-0338D390FCDE}" type="presOf" srcId="{6B3C861A-AF3F-7E41-9BC7-57FA1FD3B467}" destId="{2C5F7743-B8D9-D546-A8EA-3A544071163D}" srcOrd="0" destOrd="0" presId="urn:microsoft.com/office/officeart/2005/8/layout/lProcess2"/>
    <dgm:cxn modelId="{7B497148-2A62-EA4B-991E-4F018E0CCF21}" type="presOf" srcId="{4B77604A-AC0D-404A-A5EE-613003680FD6}" destId="{A01685CC-22A1-2E42-AD67-0F3682301C33}" srcOrd="1" destOrd="0" presId="urn:microsoft.com/office/officeart/2005/8/layout/lProcess2"/>
    <dgm:cxn modelId="{F79E25F0-160E-4542-A600-4106CBCF4696}" srcId="{381DDB1E-1366-D647-9424-27584C9ADCCE}" destId="{B19DE645-5531-074E-9203-09259CBCAE36}" srcOrd="0" destOrd="0" parTransId="{18BD1385-85C5-8F49-AC9B-D242F4A68968}" sibTransId="{45FDAC51-458F-E848-BAD1-7E3A9EB3DE4B}"/>
    <dgm:cxn modelId="{D1F824A4-3445-E346-A640-94537DD24D24}" type="presOf" srcId="{82185769-30E7-A247-A9FB-50816E17DD9D}" destId="{7E320512-B1DD-C54A-9588-E791F73646B0}" srcOrd="0" destOrd="0" presId="urn:microsoft.com/office/officeart/2005/8/layout/lProcess2"/>
    <dgm:cxn modelId="{66102923-5717-AC45-8DD2-00FB4F17677F}" type="presOf" srcId="{2F48C904-4B0A-0843-905D-81F51FA887C8}" destId="{3CCDCB85-8E42-3342-8785-43529689C4DD}" srcOrd="0" destOrd="0" presId="urn:microsoft.com/office/officeart/2005/8/layout/lProcess2"/>
    <dgm:cxn modelId="{C4BCE01C-C7CC-4043-B497-455A8F6E2502}" srcId="{B7E622B2-2D0D-684A-901D-C85BF8DAFDAC}" destId="{6B3C861A-AF3F-7E41-9BC7-57FA1FD3B467}" srcOrd="2" destOrd="0" parTransId="{987A5722-CF00-3548-84F4-C8388EF77AD9}" sibTransId="{AF0D96CB-DF32-CB4A-96A9-822FDB1BAFFE}"/>
    <dgm:cxn modelId="{54665CCE-D79A-2743-A603-89131280E8A7}" type="presOf" srcId="{53925818-F84F-0D4D-9C15-E015394E609D}" destId="{59C3C82B-5454-CF44-AC1C-3BB5ABC31B48}" srcOrd="0" destOrd="0" presId="urn:microsoft.com/office/officeart/2005/8/layout/lProcess2"/>
    <dgm:cxn modelId="{F381C94B-8032-7044-B558-B538D627BF2F}" type="presOf" srcId="{B7E622B2-2D0D-684A-901D-C85BF8DAFDAC}" destId="{624D2AFF-8679-5347-B866-CA1AF45839AD}" srcOrd="0" destOrd="0" presId="urn:microsoft.com/office/officeart/2005/8/layout/lProcess2"/>
    <dgm:cxn modelId="{29F8E7E9-A9D6-7D47-A03F-2FBED5951636}" type="presOf" srcId="{A5237279-5E6C-0A48-8CAD-0D148C48221D}" destId="{6EE692FA-59EE-594F-B8FA-F6A337CB460E}" srcOrd="0" destOrd="0" presId="urn:microsoft.com/office/officeart/2005/8/layout/lProcess2"/>
    <dgm:cxn modelId="{A66DF484-7C5E-E441-B91B-1B3FBE9AA2CB}" type="presOf" srcId="{A1DB4E9A-4DEA-C44E-BCAF-129F4B8250C8}" destId="{07CDF5E2-F279-DE42-9FBF-48A55A1A8A15}" srcOrd="0" destOrd="0" presId="urn:microsoft.com/office/officeart/2005/8/layout/lProcess2"/>
    <dgm:cxn modelId="{83584C54-1290-7C40-A55E-CB05E64EF396}" type="presOf" srcId="{B19DE645-5531-074E-9203-09259CBCAE36}" destId="{4259C7D6-D213-254A-AB6E-379DF67C279A}" srcOrd="0" destOrd="0" presId="urn:microsoft.com/office/officeart/2005/8/layout/lProcess2"/>
    <dgm:cxn modelId="{B85EDEBE-1132-2D4D-AE6C-B074DDB73275}" srcId="{4B77604A-AC0D-404A-A5EE-613003680FD6}" destId="{2F9133BE-6768-7043-BEE7-81F2A8EDC916}" srcOrd="1" destOrd="0" parTransId="{0CC1B6CF-790D-734E-87E2-25C52C3D73D1}" sibTransId="{161357EC-1DC0-904D-8641-FA63C32C05E3}"/>
    <dgm:cxn modelId="{A361E65D-ABFB-1C4B-A0BF-287613CAA5D7}" type="presOf" srcId="{105FC201-AEE7-054D-9A30-0295C20EDD97}" destId="{58D6DF5E-B32B-444B-8EDC-E5979A9F6F05}" srcOrd="0" destOrd="0" presId="urn:microsoft.com/office/officeart/2005/8/layout/lProcess2"/>
    <dgm:cxn modelId="{2B24246F-02D8-1841-8317-C2F91DE9E497}" type="presOf" srcId="{31F53A79-9EF5-0843-BCB1-E3CB266A0726}" destId="{445FF984-F7A0-F542-9616-DA697DF08EE6}" srcOrd="0" destOrd="0" presId="urn:microsoft.com/office/officeart/2005/8/layout/lProcess2"/>
    <dgm:cxn modelId="{176FB5CF-893D-B941-8FFE-386FF7ABB6F3}" srcId="{31F53A79-9EF5-0843-BCB1-E3CB266A0726}" destId="{B7E622B2-2D0D-684A-901D-C85BF8DAFDAC}" srcOrd="2" destOrd="0" parTransId="{722CE89F-FBBB-CE4E-82A6-612EA05873B2}" sibTransId="{6393B4A1-569B-8349-BF42-746C4F96C3CA}"/>
    <dgm:cxn modelId="{16FD5C28-F74B-4743-B585-F68EADABED0A}" type="presOf" srcId="{2F9133BE-6768-7043-BEE7-81F2A8EDC916}" destId="{EFADD004-64C6-6D4A-AB52-306A0C2F290D}" srcOrd="0" destOrd="0" presId="urn:microsoft.com/office/officeart/2005/8/layout/lProcess2"/>
    <dgm:cxn modelId="{4975CF96-580A-2E4E-A6AC-129AA0CC7DB5}" type="presOf" srcId="{66501F78-097F-554E-ABB6-574EE68E6A74}" destId="{CF0955C7-4383-E04C-B6B7-91CEAA9FCBBC}" srcOrd="0" destOrd="0" presId="urn:microsoft.com/office/officeart/2005/8/layout/lProcess2"/>
    <dgm:cxn modelId="{CAD5967C-CC62-0E44-AAA3-E88061B786C7}" srcId="{B7E622B2-2D0D-684A-901D-C85BF8DAFDAC}" destId="{2F48C904-4B0A-0843-905D-81F51FA887C8}" srcOrd="1" destOrd="0" parTransId="{F0131C01-F77E-B34B-AA29-0451E26D83CD}" sibTransId="{14D5FA62-33E2-4F4B-8B5E-8519AC4D154B}"/>
    <dgm:cxn modelId="{051082BD-20E4-3F42-A30F-D617678C08C9}" srcId="{31F53A79-9EF5-0843-BCB1-E3CB266A0726}" destId="{381DDB1E-1366-D647-9424-27584C9ADCCE}" srcOrd="0" destOrd="0" parTransId="{5454CF04-6B43-E445-AEED-68ACADAF2905}" sibTransId="{884575FF-6CAB-DA45-9EF1-B1C7FF780C58}"/>
    <dgm:cxn modelId="{2978F735-D1AC-8F4F-9468-F4F72B2802DD}" srcId="{4B77604A-AC0D-404A-A5EE-613003680FD6}" destId="{A5237279-5E6C-0A48-8CAD-0D148C48221D}" srcOrd="0" destOrd="0" parTransId="{37F346A6-939E-294F-8A44-DFB0F51F57D9}" sibTransId="{BFFAFF2D-50F2-084B-941C-0E70C674F29E}"/>
    <dgm:cxn modelId="{CB13ECFB-D5C4-184D-A240-456F8F6DAD95}" srcId="{31F53A79-9EF5-0843-BCB1-E3CB266A0726}" destId="{4B77604A-AC0D-404A-A5EE-613003680FD6}" srcOrd="1" destOrd="0" parTransId="{87D306DC-E27F-1449-8839-897B624AADF7}" sibTransId="{689F0E93-FC22-294C-B902-283E49EF35F0}"/>
    <dgm:cxn modelId="{A5431BB6-C2FF-C349-9B6F-1F66D9170710}" type="presOf" srcId="{B7E622B2-2D0D-684A-901D-C85BF8DAFDAC}" destId="{4659E59E-6625-B746-8291-97FA7E57138F}" srcOrd="1" destOrd="0" presId="urn:microsoft.com/office/officeart/2005/8/layout/lProcess2"/>
    <dgm:cxn modelId="{70654249-80B6-3442-BAFA-607092657DE5}" srcId="{B7E622B2-2D0D-684A-901D-C85BF8DAFDAC}" destId="{A1DB4E9A-4DEA-C44E-BCAF-129F4B8250C8}" srcOrd="0" destOrd="0" parTransId="{75ABABB8-B2CA-7644-89DE-80EDD3EE6880}" sibTransId="{0477C01B-429A-8F4B-A536-FCF3DD0D5B53}"/>
    <dgm:cxn modelId="{00CE278E-BE4A-CE41-91EE-902FEB51472E}" type="presOf" srcId="{4B77604A-AC0D-404A-A5EE-613003680FD6}" destId="{DD165A5C-3605-BE43-992D-D6F9C3249D6C}" srcOrd="0" destOrd="0" presId="urn:microsoft.com/office/officeart/2005/8/layout/lProcess2"/>
    <dgm:cxn modelId="{7DCDE9F6-30B6-B743-B743-59CB32F7538E}" srcId="{381DDB1E-1366-D647-9424-27584C9ADCCE}" destId="{82185769-30E7-A247-A9FB-50816E17DD9D}" srcOrd="3" destOrd="0" parTransId="{84C6CC24-140F-B046-9B0F-A9A4F686CC03}" sibTransId="{D5BACEFE-E412-A648-903E-1D2E5D2CC2BE}"/>
    <dgm:cxn modelId="{E6DEBA8E-1127-774E-9DF9-D88A8BD1A3A8}" type="presOf" srcId="{6F58672A-AE57-A248-AB47-0EB9D1CA1F32}" destId="{E66563E6-B71A-CB45-B84B-93C94E050937}" srcOrd="0" destOrd="0" presId="urn:microsoft.com/office/officeart/2005/8/layout/lProcess2"/>
    <dgm:cxn modelId="{471D7402-90F2-2844-8ED8-68DA72CF0FFC}" type="presOf" srcId="{099D3B3F-6FB3-8E4F-990D-4D9504AB3E3A}" destId="{0F1C1D1D-72AE-D847-8560-279EFFF56BB0}" srcOrd="0" destOrd="0" presId="urn:microsoft.com/office/officeart/2005/8/layout/lProcess2"/>
    <dgm:cxn modelId="{093532BF-F905-2C48-BC87-003106C19DF8}" srcId="{381DDB1E-1366-D647-9424-27584C9ADCCE}" destId="{6F58672A-AE57-A248-AB47-0EB9D1CA1F32}" srcOrd="1" destOrd="0" parTransId="{0B8FF50D-25D9-9E4C-95A1-21F833730E0E}" sibTransId="{C4536175-59E3-7F44-933F-CC95A481B46E}"/>
    <dgm:cxn modelId="{F5704CC8-A47A-4D49-ABDB-3A31E9E6ECF3}" type="presOf" srcId="{381DDB1E-1366-D647-9424-27584C9ADCCE}" destId="{A6B44E3F-0A3E-4A40-9743-F1C7ED4F9760}" srcOrd="1" destOrd="0" presId="urn:microsoft.com/office/officeart/2005/8/layout/lProcess2"/>
    <dgm:cxn modelId="{64E5311A-1D37-B748-B771-DFF5C56C725D}" srcId="{B7E622B2-2D0D-684A-901D-C85BF8DAFDAC}" destId="{53925818-F84F-0D4D-9C15-E015394E609D}" srcOrd="3" destOrd="0" parTransId="{0F99BA6A-4DD6-494C-B50E-C0E5BAC3BA69}" sibTransId="{62B2BDF9-9FF9-4D4C-91BA-338CBD92A004}"/>
    <dgm:cxn modelId="{A9FC41A1-C9BE-A84A-8FB3-AF8D5E22935E}" srcId="{381DDB1E-1366-D647-9424-27584C9ADCCE}" destId="{105FC201-AEE7-054D-9A30-0295C20EDD97}" srcOrd="2" destOrd="0" parTransId="{6CDD648F-9697-464C-BB57-EBA5F41B80B7}" sibTransId="{72BF5748-61D1-8F4B-AE48-9031E66EE7DD}"/>
    <dgm:cxn modelId="{703C0BEA-0833-4942-B2CA-A0F3D54E77FC}" type="presParOf" srcId="{445FF984-F7A0-F542-9616-DA697DF08EE6}" destId="{C1FD805E-F103-3B42-AC71-48DAAF73AE6F}" srcOrd="0" destOrd="0" presId="urn:microsoft.com/office/officeart/2005/8/layout/lProcess2"/>
    <dgm:cxn modelId="{9C6F0BA2-5830-584C-B62A-473F4648E37A}" type="presParOf" srcId="{C1FD805E-F103-3B42-AC71-48DAAF73AE6F}" destId="{60223D5C-F984-2B4B-83BD-AC4CACEDAE7E}" srcOrd="0" destOrd="0" presId="urn:microsoft.com/office/officeart/2005/8/layout/lProcess2"/>
    <dgm:cxn modelId="{D3099EF7-D912-8645-AB2D-97DC8D3A9729}" type="presParOf" srcId="{C1FD805E-F103-3B42-AC71-48DAAF73AE6F}" destId="{A6B44E3F-0A3E-4A40-9743-F1C7ED4F9760}" srcOrd="1" destOrd="0" presId="urn:microsoft.com/office/officeart/2005/8/layout/lProcess2"/>
    <dgm:cxn modelId="{5ED99396-2675-284C-9C84-0AB620A1101E}" type="presParOf" srcId="{C1FD805E-F103-3B42-AC71-48DAAF73AE6F}" destId="{A51B641A-F39F-E14C-98ED-A262B074FE77}" srcOrd="2" destOrd="0" presId="urn:microsoft.com/office/officeart/2005/8/layout/lProcess2"/>
    <dgm:cxn modelId="{94102CF4-AF95-3646-9D8D-CB0B278563D9}" type="presParOf" srcId="{A51B641A-F39F-E14C-98ED-A262B074FE77}" destId="{7E742030-C7F8-1947-A5F7-42F8EC71ED87}" srcOrd="0" destOrd="0" presId="urn:microsoft.com/office/officeart/2005/8/layout/lProcess2"/>
    <dgm:cxn modelId="{94D4D8E6-6EBE-5B44-81B0-B2BD66ECADC6}" type="presParOf" srcId="{7E742030-C7F8-1947-A5F7-42F8EC71ED87}" destId="{4259C7D6-D213-254A-AB6E-379DF67C279A}" srcOrd="0" destOrd="0" presId="urn:microsoft.com/office/officeart/2005/8/layout/lProcess2"/>
    <dgm:cxn modelId="{ABF70737-11A1-E74F-AA22-D00FBBCC100D}" type="presParOf" srcId="{7E742030-C7F8-1947-A5F7-42F8EC71ED87}" destId="{1C3F247D-F9B6-5B48-B8AA-221DA8E89710}" srcOrd="1" destOrd="0" presId="urn:microsoft.com/office/officeart/2005/8/layout/lProcess2"/>
    <dgm:cxn modelId="{DEC098A7-F46F-2B4E-A890-1E8E5FFDB401}" type="presParOf" srcId="{7E742030-C7F8-1947-A5F7-42F8EC71ED87}" destId="{E66563E6-B71A-CB45-B84B-93C94E050937}" srcOrd="2" destOrd="0" presId="urn:microsoft.com/office/officeart/2005/8/layout/lProcess2"/>
    <dgm:cxn modelId="{FA9DFBF7-C48F-5D4E-B4B2-39EF51D423E5}" type="presParOf" srcId="{7E742030-C7F8-1947-A5F7-42F8EC71ED87}" destId="{80C2D0C4-8D80-9548-8DE6-7D9F4E21DFA9}" srcOrd="3" destOrd="0" presId="urn:microsoft.com/office/officeart/2005/8/layout/lProcess2"/>
    <dgm:cxn modelId="{7545C651-47E7-3349-959D-C221922FE302}" type="presParOf" srcId="{7E742030-C7F8-1947-A5F7-42F8EC71ED87}" destId="{58D6DF5E-B32B-444B-8EDC-E5979A9F6F05}" srcOrd="4" destOrd="0" presId="urn:microsoft.com/office/officeart/2005/8/layout/lProcess2"/>
    <dgm:cxn modelId="{74D2CA45-DF8B-E647-93F3-ABF8B7BD5E71}" type="presParOf" srcId="{7E742030-C7F8-1947-A5F7-42F8EC71ED87}" destId="{23481EA3-806C-1346-8022-D1086BD01B4C}" srcOrd="5" destOrd="0" presId="urn:microsoft.com/office/officeart/2005/8/layout/lProcess2"/>
    <dgm:cxn modelId="{BC9D169C-9F93-A04A-B6F5-722B1BE15F10}" type="presParOf" srcId="{7E742030-C7F8-1947-A5F7-42F8EC71ED87}" destId="{7E320512-B1DD-C54A-9588-E791F73646B0}" srcOrd="6" destOrd="0" presId="urn:microsoft.com/office/officeart/2005/8/layout/lProcess2"/>
    <dgm:cxn modelId="{4AEFFCAC-98A7-B842-BFC8-3F310E3BD838}" type="presParOf" srcId="{445FF984-F7A0-F542-9616-DA697DF08EE6}" destId="{9FF9AA92-582E-BD44-B677-07A144D5671F}" srcOrd="1" destOrd="0" presId="urn:microsoft.com/office/officeart/2005/8/layout/lProcess2"/>
    <dgm:cxn modelId="{68B91290-EFC8-B140-8EDD-2BFB3BF24D65}" type="presParOf" srcId="{445FF984-F7A0-F542-9616-DA697DF08EE6}" destId="{807DDF16-E5FB-A04E-8C69-86EF76910C56}" srcOrd="2" destOrd="0" presId="urn:microsoft.com/office/officeart/2005/8/layout/lProcess2"/>
    <dgm:cxn modelId="{00264EA9-FCDE-C848-A948-F39200D5B1EA}" type="presParOf" srcId="{807DDF16-E5FB-A04E-8C69-86EF76910C56}" destId="{DD165A5C-3605-BE43-992D-D6F9C3249D6C}" srcOrd="0" destOrd="0" presId="urn:microsoft.com/office/officeart/2005/8/layout/lProcess2"/>
    <dgm:cxn modelId="{3096E3AE-1025-9749-9052-0490DB82A8BD}" type="presParOf" srcId="{807DDF16-E5FB-A04E-8C69-86EF76910C56}" destId="{A01685CC-22A1-2E42-AD67-0F3682301C33}" srcOrd="1" destOrd="0" presId="urn:microsoft.com/office/officeart/2005/8/layout/lProcess2"/>
    <dgm:cxn modelId="{0B707933-327A-9343-8ADC-595E46373010}" type="presParOf" srcId="{807DDF16-E5FB-A04E-8C69-86EF76910C56}" destId="{8389542F-1A95-544B-A343-446B0E7AA5AF}" srcOrd="2" destOrd="0" presId="urn:microsoft.com/office/officeart/2005/8/layout/lProcess2"/>
    <dgm:cxn modelId="{96C1A254-D225-564D-92A8-7696AB309CC3}" type="presParOf" srcId="{8389542F-1A95-544B-A343-446B0E7AA5AF}" destId="{35EDA784-3616-4342-9BF8-50BD6047D164}" srcOrd="0" destOrd="0" presId="urn:microsoft.com/office/officeart/2005/8/layout/lProcess2"/>
    <dgm:cxn modelId="{4EA4E272-241B-6A44-9FC1-49C150B084E0}" type="presParOf" srcId="{35EDA784-3616-4342-9BF8-50BD6047D164}" destId="{6EE692FA-59EE-594F-B8FA-F6A337CB460E}" srcOrd="0" destOrd="0" presId="urn:microsoft.com/office/officeart/2005/8/layout/lProcess2"/>
    <dgm:cxn modelId="{ACD36EFA-913B-1C44-95D1-140CC042836B}" type="presParOf" srcId="{35EDA784-3616-4342-9BF8-50BD6047D164}" destId="{A3A8F06E-9B5D-9B4A-9E85-3C15F1DE5535}" srcOrd="1" destOrd="0" presId="urn:microsoft.com/office/officeart/2005/8/layout/lProcess2"/>
    <dgm:cxn modelId="{7C111F88-DF3A-694B-9FB9-C34F8ECC1F04}" type="presParOf" srcId="{35EDA784-3616-4342-9BF8-50BD6047D164}" destId="{EFADD004-64C6-6D4A-AB52-306A0C2F290D}" srcOrd="2" destOrd="0" presId="urn:microsoft.com/office/officeart/2005/8/layout/lProcess2"/>
    <dgm:cxn modelId="{E1B5F231-416B-BA47-92D3-E743BDCE9AED}" type="presParOf" srcId="{35EDA784-3616-4342-9BF8-50BD6047D164}" destId="{AB9B999D-FAAA-A242-A04F-8B002219A38D}" srcOrd="3" destOrd="0" presId="urn:microsoft.com/office/officeart/2005/8/layout/lProcess2"/>
    <dgm:cxn modelId="{AD0DA913-556C-BA4C-A860-B5E5199C8CE1}" type="presParOf" srcId="{35EDA784-3616-4342-9BF8-50BD6047D164}" destId="{CF0955C7-4383-E04C-B6B7-91CEAA9FCBBC}" srcOrd="4" destOrd="0" presId="urn:microsoft.com/office/officeart/2005/8/layout/lProcess2"/>
    <dgm:cxn modelId="{6695B874-006D-9D43-B751-607F31707841}" type="presParOf" srcId="{35EDA784-3616-4342-9BF8-50BD6047D164}" destId="{B66D460C-F6D1-8C46-8599-31B81F19E8A5}" srcOrd="5" destOrd="0" presId="urn:microsoft.com/office/officeart/2005/8/layout/lProcess2"/>
    <dgm:cxn modelId="{F760A4AE-A149-8243-B659-56EB74AC3C91}" type="presParOf" srcId="{35EDA784-3616-4342-9BF8-50BD6047D164}" destId="{0F1C1D1D-72AE-D847-8560-279EFFF56BB0}" srcOrd="6" destOrd="0" presId="urn:microsoft.com/office/officeart/2005/8/layout/lProcess2"/>
    <dgm:cxn modelId="{5D4B88AD-5295-764D-ADBA-3629E81F52C9}" type="presParOf" srcId="{445FF984-F7A0-F542-9616-DA697DF08EE6}" destId="{C9C8B591-7A2B-2241-9508-CE71F9DD1FFE}" srcOrd="3" destOrd="0" presId="urn:microsoft.com/office/officeart/2005/8/layout/lProcess2"/>
    <dgm:cxn modelId="{B4367B41-8161-6D4C-954D-77607FAF9D89}" type="presParOf" srcId="{445FF984-F7A0-F542-9616-DA697DF08EE6}" destId="{907745DE-4A02-FF46-AD2F-D23CCC16CD17}" srcOrd="4" destOrd="0" presId="urn:microsoft.com/office/officeart/2005/8/layout/lProcess2"/>
    <dgm:cxn modelId="{F961BFB1-6819-2846-B487-952329854A07}" type="presParOf" srcId="{907745DE-4A02-FF46-AD2F-D23CCC16CD17}" destId="{624D2AFF-8679-5347-B866-CA1AF45839AD}" srcOrd="0" destOrd="0" presId="urn:microsoft.com/office/officeart/2005/8/layout/lProcess2"/>
    <dgm:cxn modelId="{7A6EBE72-9839-2B44-BCDC-CFEC5D8F9EBE}" type="presParOf" srcId="{907745DE-4A02-FF46-AD2F-D23CCC16CD17}" destId="{4659E59E-6625-B746-8291-97FA7E57138F}" srcOrd="1" destOrd="0" presId="urn:microsoft.com/office/officeart/2005/8/layout/lProcess2"/>
    <dgm:cxn modelId="{DD63A5DC-1AA3-FA45-BAFD-1388C496F305}" type="presParOf" srcId="{907745DE-4A02-FF46-AD2F-D23CCC16CD17}" destId="{ECA25A26-6930-DC40-AA52-CEC1D647B203}" srcOrd="2" destOrd="0" presId="urn:microsoft.com/office/officeart/2005/8/layout/lProcess2"/>
    <dgm:cxn modelId="{7B579687-B30D-CE46-ACE4-DCD663075919}" type="presParOf" srcId="{ECA25A26-6930-DC40-AA52-CEC1D647B203}" destId="{E78C1780-65B0-014B-A6B8-5376B3D3478A}" srcOrd="0" destOrd="0" presId="urn:microsoft.com/office/officeart/2005/8/layout/lProcess2"/>
    <dgm:cxn modelId="{E4C92411-284E-534D-A3B7-0AE0048501A4}" type="presParOf" srcId="{E78C1780-65B0-014B-A6B8-5376B3D3478A}" destId="{07CDF5E2-F279-DE42-9FBF-48A55A1A8A15}" srcOrd="0" destOrd="0" presId="urn:microsoft.com/office/officeart/2005/8/layout/lProcess2"/>
    <dgm:cxn modelId="{4365748E-C35C-9D4D-B3A3-5905DF016A6C}" type="presParOf" srcId="{E78C1780-65B0-014B-A6B8-5376B3D3478A}" destId="{A6868804-336B-5645-83D1-690A1912D39D}" srcOrd="1" destOrd="0" presId="urn:microsoft.com/office/officeart/2005/8/layout/lProcess2"/>
    <dgm:cxn modelId="{64A9EBB5-40BA-FE40-9676-F01998F09516}" type="presParOf" srcId="{E78C1780-65B0-014B-A6B8-5376B3D3478A}" destId="{3CCDCB85-8E42-3342-8785-43529689C4DD}" srcOrd="2" destOrd="0" presId="urn:microsoft.com/office/officeart/2005/8/layout/lProcess2"/>
    <dgm:cxn modelId="{6C3C18EC-62CB-6F42-8E4A-597DA1F94F1E}" type="presParOf" srcId="{E78C1780-65B0-014B-A6B8-5376B3D3478A}" destId="{7F866F87-B9A3-A34A-AB69-F0508ABED5E4}" srcOrd="3" destOrd="0" presId="urn:microsoft.com/office/officeart/2005/8/layout/lProcess2"/>
    <dgm:cxn modelId="{8DE0FCD8-94D4-444B-8545-80B8EE011B7E}" type="presParOf" srcId="{E78C1780-65B0-014B-A6B8-5376B3D3478A}" destId="{2C5F7743-B8D9-D546-A8EA-3A544071163D}" srcOrd="4" destOrd="0" presId="urn:microsoft.com/office/officeart/2005/8/layout/lProcess2"/>
    <dgm:cxn modelId="{B83C72FF-14B9-514E-8411-76586F663EFB}" type="presParOf" srcId="{E78C1780-65B0-014B-A6B8-5376B3D3478A}" destId="{DB7036C8-81A7-0A44-956C-60964C402FD3}" srcOrd="5" destOrd="0" presId="urn:microsoft.com/office/officeart/2005/8/layout/lProcess2"/>
    <dgm:cxn modelId="{5373A0F6-B75A-D64E-818D-C10D7E53AD2A}" type="presParOf" srcId="{E78C1780-65B0-014B-A6B8-5376B3D3478A}" destId="{59C3C82B-5454-CF44-AC1C-3BB5ABC31B48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7B0804-2562-FE44-AE13-DE6519364226}" type="doc">
      <dgm:prSet loTypeId="urn:microsoft.com/office/officeart/2005/8/layout/l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935EF1-E929-0A4A-AC77-B109D8BB3E10}">
      <dgm:prSet phldrT="[Text]"/>
      <dgm:spPr/>
      <dgm:t>
        <a:bodyPr/>
        <a:lstStyle/>
        <a:p>
          <a:r>
            <a:rPr lang="en-US"/>
            <a:t>Digital Design</a:t>
          </a:r>
        </a:p>
      </dgm:t>
    </dgm:pt>
    <dgm:pt modelId="{9B7A2BDC-4560-9742-B80D-4FB35CCA8095}" type="parTrans" cxnId="{1E3F6F83-5A14-6B4D-8224-BF97390A3057}">
      <dgm:prSet/>
      <dgm:spPr/>
      <dgm:t>
        <a:bodyPr/>
        <a:lstStyle/>
        <a:p>
          <a:endParaRPr lang="en-US"/>
        </a:p>
      </dgm:t>
    </dgm:pt>
    <dgm:pt modelId="{9166DEA2-9EEE-934E-9C64-47B4ED69086C}" type="sibTrans" cxnId="{1E3F6F83-5A14-6B4D-8224-BF97390A3057}">
      <dgm:prSet/>
      <dgm:spPr/>
      <dgm:t>
        <a:bodyPr/>
        <a:lstStyle/>
        <a:p>
          <a:endParaRPr lang="en-US"/>
        </a:p>
      </dgm:t>
    </dgm:pt>
    <dgm:pt modelId="{74AC648B-F3D9-C94A-A3E2-9BBF2A9E528C}">
      <dgm:prSet phldrT="[Text]"/>
      <dgm:spPr/>
      <dgm:t>
        <a:bodyPr/>
        <a:lstStyle/>
        <a:p>
          <a:r>
            <a:rPr lang="en-US"/>
            <a:t>Digital Information Tech</a:t>
          </a:r>
        </a:p>
      </dgm:t>
    </dgm:pt>
    <dgm:pt modelId="{79A9E36C-5387-6D44-9E63-A563CBF6FB8A}" type="parTrans" cxnId="{0284C6F1-DBA2-2D4F-B204-0D23EFB4922E}">
      <dgm:prSet/>
      <dgm:spPr/>
      <dgm:t>
        <a:bodyPr/>
        <a:lstStyle/>
        <a:p>
          <a:endParaRPr lang="en-US"/>
        </a:p>
      </dgm:t>
    </dgm:pt>
    <dgm:pt modelId="{6E09B12F-A043-BB47-A150-821B37FF0249}" type="sibTrans" cxnId="{0284C6F1-DBA2-2D4F-B204-0D23EFB4922E}">
      <dgm:prSet/>
      <dgm:spPr/>
      <dgm:t>
        <a:bodyPr/>
        <a:lstStyle/>
        <a:p>
          <a:endParaRPr lang="en-US"/>
        </a:p>
      </dgm:t>
    </dgm:pt>
    <dgm:pt modelId="{B2B768F5-20B6-A844-9F2F-1C4AF2BB850E}">
      <dgm:prSet phldrT="[Text]"/>
      <dgm:spPr/>
      <dgm:t>
        <a:bodyPr/>
        <a:lstStyle/>
        <a:p>
          <a:r>
            <a:rPr lang="en-US"/>
            <a:t>Digital Design 1</a:t>
          </a:r>
        </a:p>
      </dgm:t>
    </dgm:pt>
    <dgm:pt modelId="{F00A9FBC-235D-EC41-AB1C-B9E3378FFD86}" type="parTrans" cxnId="{09A5AFD4-7BB6-954E-BFA9-C68B1E464CC7}">
      <dgm:prSet/>
      <dgm:spPr/>
      <dgm:t>
        <a:bodyPr/>
        <a:lstStyle/>
        <a:p>
          <a:endParaRPr lang="en-US"/>
        </a:p>
      </dgm:t>
    </dgm:pt>
    <dgm:pt modelId="{B5C1D947-CEBC-DD4F-B636-D3F85EB61380}" type="sibTrans" cxnId="{09A5AFD4-7BB6-954E-BFA9-C68B1E464CC7}">
      <dgm:prSet/>
      <dgm:spPr/>
      <dgm:t>
        <a:bodyPr/>
        <a:lstStyle/>
        <a:p>
          <a:endParaRPr lang="en-US"/>
        </a:p>
      </dgm:t>
    </dgm:pt>
    <dgm:pt modelId="{BB373435-648D-7F43-9508-C81AE370F46E}">
      <dgm:prSet phldrT="[Text]"/>
      <dgm:spPr/>
      <dgm:t>
        <a:bodyPr/>
        <a:lstStyle/>
        <a:p>
          <a:r>
            <a:rPr lang="en-US"/>
            <a:t>Technical Design Drafting</a:t>
          </a:r>
        </a:p>
      </dgm:t>
    </dgm:pt>
    <dgm:pt modelId="{5EC0247F-DFF6-5B42-B6BF-54341B549BE6}" type="parTrans" cxnId="{0EF01B2B-B9BC-DE4D-8AD3-3E813979A4C5}">
      <dgm:prSet/>
      <dgm:spPr/>
      <dgm:t>
        <a:bodyPr/>
        <a:lstStyle/>
        <a:p>
          <a:endParaRPr lang="en-US"/>
        </a:p>
      </dgm:t>
    </dgm:pt>
    <dgm:pt modelId="{F290B2F1-7D36-FF48-9C86-648A6CBB8D4D}" type="sibTrans" cxnId="{0EF01B2B-B9BC-DE4D-8AD3-3E813979A4C5}">
      <dgm:prSet/>
      <dgm:spPr/>
      <dgm:t>
        <a:bodyPr/>
        <a:lstStyle/>
        <a:p>
          <a:endParaRPr lang="en-US"/>
        </a:p>
      </dgm:t>
    </dgm:pt>
    <dgm:pt modelId="{61A2B84E-2E06-3E4A-9438-CA98140E479D}">
      <dgm:prSet phldrT="[Text]"/>
      <dgm:spPr/>
      <dgm:t>
        <a:bodyPr/>
        <a:lstStyle/>
        <a:p>
          <a:r>
            <a:rPr lang="en-US"/>
            <a:t>Technical Design 1</a:t>
          </a:r>
        </a:p>
      </dgm:t>
    </dgm:pt>
    <dgm:pt modelId="{159200D3-EC8B-7548-B443-C39FE2473C44}" type="parTrans" cxnId="{D68584E7-7D44-5147-9A2B-3A5C4D04A561}">
      <dgm:prSet/>
      <dgm:spPr/>
      <dgm:t>
        <a:bodyPr/>
        <a:lstStyle/>
        <a:p>
          <a:endParaRPr lang="en-US"/>
        </a:p>
      </dgm:t>
    </dgm:pt>
    <dgm:pt modelId="{22759F56-A500-FD4B-8C8E-7F962D27DA60}" type="sibTrans" cxnId="{D68584E7-7D44-5147-9A2B-3A5C4D04A561}">
      <dgm:prSet/>
      <dgm:spPr/>
      <dgm:t>
        <a:bodyPr/>
        <a:lstStyle/>
        <a:p>
          <a:endParaRPr lang="en-US"/>
        </a:p>
      </dgm:t>
    </dgm:pt>
    <dgm:pt modelId="{36C8D757-33A5-4846-BE29-D259D7F847A6}">
      <dgm:prSet phldrT="[Text]"/>
      <dgm:spPr/>
      <dgm:t>
        <a:bodyPr/>
        <a:lstStyle/>
        <a:p>
          <a:r>
            <a:rPr lang="en-US"/>
            <a:t>Digital Design 3</a:t>
          </a:r>
        </a:p>
      </dgm:t>
    </dgm:pt>
    <dgm:pt modelId="{0EC502BB-BD74-584D-8AB5-0BD9BE6D2597}" type="parTrans" cxnId="{DEDFA4AC-5D97-A145-AC45-5218B2523E33}">
      <dgm:prSet/>
      <dgm:spPr/>
      <dgm:t>
        <a:bodyPr/>
        <a:lstStyle/>
        <a:p>
          <a:endParaRPr lang="en-US"/>
        </a:p>
      </dgm:t>
    </dgm:pt>
    <dgm:pt modelId="{0E682AC0-B607-AC43-BFB1-0B8FD56E5D5B}" type="sibTrans" cxnId="{DEDFA4AC-5D97-A145-AC45-5218B2523E33}">
      <dgm:prSet/>
      <dgm:spPr/>
      <dgm:t>
        <a:bodyPr/>
        <a:lstStyle/>
        <a:p>
          <a:endParaRPr lang="en-US"/>
        </a:p>
      </dgm:t>
    </dgm:pt>
    <dgm:pt modelId="{660881F2-AE91-9044-841C-492B89B889BA}">
      <dgm:prSet phldrT="[Text]"/>
      <dgm:spPr/>
      <dgm:t>
        <a:bodyPr/>
        <a:lstStyle/>
        <a:p>
          <a:r>
            <a:rPr lang="en-US"/>
            <a:t>Technical Design 2</a:t>
          </a:r>
        </a:p>
      </dgm:t>
    </dgm:pt>
    <dgm:pt modelId="{40AE7582-3587-FD44-869C-20D74A9A1266}" type="parTrans" cxnId="{05201CAC-6473-5142-B089-ACB249EC4742}">
      <dgm:prSet/>
      <dgm:spPr/>
      <dgm:t>
        <a:bodyPr/>
        <a:lstStyle/>
        <a:p>
          <a:endParaRPr lang="en-US"/>
        </a:p>
      </dgm:t>
    </dgm:pt>
    <dgm:pt modelId="{92576599-3A2C-AC40-935B-97C456936F02}" type="sibTrans" cxnId="{05201CAC-6473-5142-B089-ACB249EC4742}">
      <dgm:prSet/>
      <dgm:spPr/>
      <dgm:t>
        <a:bodyPr/>
        <a:lstStyle/>
        <a:p>
          <a:endParaRPr lang="en-US"/>
        </a:p>
      </dgm:t>
    </dgm:pt>
    <dgm:pt modelId="{3A0CB8C6-B4FB-5143-9FB6-9F7F45C96519}">
      <dgm:prSet phldrT="[Text]"/>
      <dgm:spPr/>
      <dgm:t>
        <a:bodyPr/>
        <a:lstStyle/>
        <a:p>
          <a:r>
            <a:rPr lang="en-US"/>
            <a:t>Digital Design 2</a:t>
          </a:r>
        </a:p>
      </dgm:t>
    </dgm:pt>
    <dgm:pt modelId="{0D718D69-CDE4-B54C-BA3D-B6F4339D342F}" type="parTrans" cxnId="{3C3BA7B8-66D6-B34D-A197-2A44A874891F}">
      <dgm:prSet/>
      <dgm:spPr/>
      <dgm:t>
        <a:bodyPr/>
        <a:lstStyle/>
        <a:p>
          <a:endParaRPr lang="en-US"/>
        </a:p>
      </dgm:t>
    </dgm:pt>
    <dgm:pt modelId="{919BCD77-7933-0044-9AE7-8CEEE3623CEA}" type="sibTrans" cxnId="{3C3BA7B8-66D6-B34D-A197-2A44A874891F}">
      <dgm:prSet/>
      <dgm:spPr/>
      <dgm:t>
        <a:bodyPr/>
        <a:lstStyle/>
        <a:p>
          <a:endParaRPr lang="en-US"/>
        </a:p>
      </dgm:t>
    </dgm:pt>
    <dgm:pt modelId="{16B7896B-02A0-F64A-A9D6-2331401E7F10}">
      <dgm:prSet phldrT="[Text]"/>
      <dgm:spPr/>
      <dgm:t>
        <a:bodyPr/>
        <a:lstStyle/>
        <a:p>
          <a:r>
            <a:rPr lang="en-US"/>
            <a:t>Technical Design 3</a:t>
          </a:r>
        </a:p>
      </dgm:t>
    </dgm:pt>
    <dgm:pt modelId="{FD8F5D3D-2997-2945-80F7-A88485C3F2B6}" type="parTrans" cxnId="{D52204D2-7911-6347-B96D-8D8D0E1DB5B4}">
      <dgm:prSet/>
      <dgm:spPr/>
      <dgm:t>
        <a:bodyPr/>
        <a:lstStyle/>
        <a:p>
          <a:endParaRPr lang="en-US"/>
        </a:p>
      </dgm:t>
    </dgm:pt>
    <dgm:pt modelId="{CB2CDFBA-FA6C-BE41-9475-438240DF46DB}" type="sibTrans" cxnId="{D52204D2-7911-6347-B96D-8D8D0E1DB5B4}">
      <dgm:prSet/>
      <dgm:spPr/>
      <dgm:t>
        <a:bodyPr/>
        <a:lstStyle/>
        <a:p>
          <a:endParaRPr lang="en-US"/>
        </a:p>
      </dgm:t>
    </dgm:pt>
    <dgm:pt modelId="{DC13811E-27BE-7641-8DFB-8124B7FC2879}" type="pres">
      <dgm:prSet presAssocID="{E17B0804-2562-FE44-AE13-DE651936422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9AB55B-6EBC-DD42-AA47-43CFA40D9BB9}" type="pres">
      <dgm:prSet presAssocID="{FA935EF1-E929-0A4A-AC77-B109D8BB3E10}" presName="compNode" presStyleCnt="0"/>
      <dgm:spPr/>
    </dgm:pt>
    <dgm:pt modelId="{7092BBC5-80EC-B144-AC39-2FA62054D7C4}" type="pres">
      <dgm:prSet presAssocID="{FA935EF1-E929-0A4A-AC77-B109D8BB3E10}" presName="aNode" presStyleLbl="bgShp" presStyleIdx="0" presStyleCnt="2"/>
      <dgm:spPr/>
      <dgm:t>
        <a:bodyPr/>
        <a:lstStyle/>
        <a:p>
          <a:endParaRPr lang="en-US"/>
        </a:p>
      </dgm:t>
    </dgm:pt>
    <dgm:pt modelId="{9C8A408D-B2B2-604C-A64A-65562FDF1A5E}" type="pres">
      <dgm:prSet presAssocID="{FA935EF1-E929-0A4A-AC77-B109D8BB3E10}" presName="textNode" presStyleLbl="bgShp" presStyleIdx="0" presStyleCnt="2"/>
      <dgm:spPr/>
      <dgm:t>
        <a:bodyPr/>
        <a:lstStyle/>
        <a:p>
          <a:endParaRPr lang="en-US"/>
        </a:p>
      </dgm:t>
    </dgm:pt>
    <dgm:pt modelId="{DE916286-2D15-DB4A-8CDC-FEB601D26D0D}" type="pres">
      <dgm:prSet presAssocID="{FA935EF1-E929-0A4A-AC77-B109D8BB3E10}" presName="compChildNode" presStyleCnt="0"/>
      <dgm:spPr/>
    </dgm:pt>
    <dgm:pt modelId="{CB54ED85-8BE6-384B-B469-E8601283743A}" type="pres">
      <dgm:prSet presAssocID="{FA935EF1-E929-0A4A-AC77-B109D8BB3E10}" presName="theInnerList" presStyleCnt="0"/>
      <dgm:spPr/>
    </dgm:pt>
    <dgm:pt modelId="{5FA64062-00A5-214F-B9CB-ED949432C520}" type="pres">
      <dgm:prSet presAssocID="{74AC648B-F3D9-C94A-A3E2-9BBF2A9E528C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C38E9-6127-F94C-97A6-84C92C3D1B37}" type="pres">
      <dgm:prSet presAssocID="{74AC648B-F3D9-C94A-A3E2-9BBF2A9E528C}" presName="aSpace2" presStyleCnt="0"/>
      <dgm:spPr/>
    </dgm:pt>
    <dgm:pt modelId="{A553EF16-2C1C-D440-9F83-7AE5E6926AFC}" type="pres">
      <dgm:prSet presAssocID="{B2B768F5-20B6-A844-9F2F-1C4AF2BB850E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A0AB0-EC6E-B643-A203-00E121857EE1}" type="pres">
      <dgm:prSet presAssocID="{B2B768F5-20B6-A844-9F2F-1C4AF2BB850E}" presName="aSpace2" presStyleCnt="0"/>
      <dgm:spPr/>
    </dgm:pt>
    <dgm:pt modelId="{F0A1E208-4871-C04B-85FB-EC053A84441A}" type="pres">
      <dgm:prSet presAssocID="{3A0CB8C6-B4FB-5143-9FB6-9F7F45C96519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4C9C-67C6-3F4F-8E59-C051B945541F}" type="pres">
      <dgm:prSet presAssocID="{3A0CB8C6-B4FB-5143-9FB6-9F7F45C96519}" presName="aSpace2" presStyleCnt="0"/>
      <dgm:spPr/>
    </dgm:pt>
    <dgm:pt modelId="{458C345A-4A49-7A49-9F50-C71F1E449F41}" type="pres">
      <dgm:prSet presAssocID="{36C8D757-33A5-4846-BE29-D259D7F847A6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C360A-85AC-2646-AB8B-D5DB752F0174}" type="pres">
      <dgm:prSet presAssocID="{FA935EF1-E929-0A4A-AC77-B109D8BB3E10}" presName="aSpace" presStyleCnt="0"/>
      <dgm:spPr/>
    </dgm:pt>
    <dgm:pt modelId="{BCF16594-B0BE-3F42-8CC4-B5C3B5F4E919}" type="pres">
      <dgm:prSet presAssocID="{BB373435-648D-7F43-9508-C81AE370F46E}" presName="compNode" presStyleCnt="0"/>
      <dgm:spPr/>
    </dgm:pt>
    <dgm:pt modelId="{E303E960-470B-B545-8C09-6CED454EED12}" type="pres">
      <dgm:prSet presAssocID="{BB373435-648D-7F43-9508-C81AE370F46E}" presName="aNode" presStyleLbl="bgShp" presStyleIdx="1" presStyleCnt="2"/>
      <dgm:spPr/>
      <dgm:t>
        <a:bodyPr/>
        <a:lstStyle/>
        <a:p>
          <a:endParaRPr lang="en-US"/>
        </a:p>
      </dgm:t>
    </dgm:pt>
    <dgm:pt modelId="{8B5BF0E5-01A2-344A-AC7F-1E9880CBA52E}" type="pres">
      <dgm:prSet presAssocID="{BB373435-648D-7F43-9508-C81AE370F46E}" presName="textNode" presStyleLbl="bgShp" presStyleIdx="1" presStyleCnt="2"/>
      <dgm:spPr/>
      <dgm:t>
        <a:bodyPr/>
        <a:lstStyle/>
        <a:p>
          <a:endParaRPr lang="en-US"/>
        </a:p>
      </dgm:t>
    </dgm:pt>
    <dgm:pt modelId="{81AD2D67-0331-1940-AE3B-1A1912B1534E}" type="pres">
      <dgm:prSet presAssocID="{BB373435-648D-7F43-9508-C81AE370F46E}" presName="compChildNode" presStyleCnt="0"/>
      <dgm:spPr/>
    </dgm:pt>
    <dgm:pt modelId="{BDCFCB75-1B87-374C-AA38-100829969329}" type="pres">
      <dgm:prSet presAssocID="{BB373435-648D-7F43-9508-C81AE370F46E}" presName="theInnerList" presStyleCnt="0"/>
      <dgm:spPr/>
    </dgm:pt>
    <dgm:pt modelId="{8ED2FE29-B926-1346-B820-8C27A635D2A1}" type="pres">
      <dgm:prSet presAssocID="{61A2B84E-2E06-3E4A-9438-CA98140E479D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C4E0B-A001-3448-8987-AF4438019E82}" type="pres">
      <dgm:prSet presAssocID="{61A2B84E-2E06-3E4A-9438-CA98140E479D}" presName="aSpace2" presStyleCnt="0"/>
      <dgm:spPr/>
    </dgm:pt>
    <dgm:pt modelId="{FC07DF38-8D61-FC49-A9C3-3307F3E1C9E9}" type="pres">
      <dgm:prSet presAssocID="{660881F2-AE91-9044-841C-492B89B889BA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905BF-94B3-5E43-B238-2A484EDBE6EF}" type="pres">
      <dgm:prSet presAssocID="{660881F2-AE91-9044-841C-492B89B889BA}" presName="aSpace2" presStyleCnt="0"/>
      <dgm:spPr/>
    </dgm:pt>
    <dgm:pt modelId="{CDF9C9DF-476D-1C44-AFCC-CBEB579B4019}" type="pres">
      <dgm:prSet presAssocID="{16B7896B-02A0-F64A-A9D6-2331401E7F10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D7253-77C7-B64C-BF0A-C8A0D65A0322}" type="presOf" srcId="{74AC648B-F3D9-C94A-A3E2-9BBF2A9E528C}" destId="{5FA64062-00A5-214F-B9CB-ED949432C520}" srcOrd="0" destOrd="0" presId="urn:microsoft.com/office/officeart/2005/8/layout/lProcess2"/>
    <dgm:cxn modelId="{B191E45A-8BAD-794D-9D32-EEC1A2DA2EFE}" type="presOf" srcId="{61A2B84E-2E06-3E4A-9438-CA98140E479D}" destId="{8ED2FE29-B926-1346-B820-8C27A635D2A1}" srcOrd="0" destOrd="0" presId="urn:microsoft.com/office/officeart/2005/8/layout/lProcess2"/>
    <dgm:cxn modelId="{567EC31E-0FD0-5142-B123-4378EC5C192C}" type="presOf" srcId="{FA935EF1-E929-0A4A-AC77-B109D8BB3E10}" destId="{9C8A408D-B2B2-604C-A64A-65562FDF1A5E}" srcOrd="1" destOrd="0" presId="urn:microsoft.com/office/officeart/2005/8/layout/lProcess2"/>
    <dgm:cxn modelId="{354E8F43-1ED0-2242-852A-BB9862DF6DF0}" type="presOf" srcId="{B2B768F5-20B6-A844-9F2F-1C4AF2BB850E}" destId="{A553EF16-2C1C-D440-9F83-7AE5E6926AFC}" srcOrd="0" destOrd="0" presId="urn:microsoft.com/office/officeart/2005/8/layout/lProcess2"/>
    <dgm:cxn modelId="{1E3F6F83-5A14-6B4D-8224-BF97390A3057}" srcId="{E17B0804-2562-FE44-AE13-DE6519364226}" destId="{FA935EF1-E929-0A4A-AC77-B109D8BB3E10}" srcOrd="0" destOrd="0" parTransId="{9B7A2BDC-4560-9742-B80D-4FB35CCA8095}" sibTransId="{9166DEA2-9EEE-934E-9C64-47B4ED69086C}"/>
    <dgm:cxn modelId="{3C3BA7B8-66D6-B34D-A197-2A44A874891F}" srcId="{FA935EF1-E929-0A4A-AC77-B109D8BB3E10}" destId="{3A0CB8C6-B4FB-5143-9FB6-9F7F45C96519}" srcOrd="2" destOrd="0" parTransId="{0D718D69-CDE4-B54C-BA3D-B6F4339D342F}" sibTransId="{919BCD77-7933-0044-9AE7-8CEEE3623CEA}"/>
    <dgm:cxn modelId="{09A5AFD4-7BB6-954E-BFA9-C68B1E464CC7}" srcId="{FA935EF1-E929-0A4A-AC77-B109D8BB3E10}" destId="{B2B768F5-20B6-A844-9F2F-1C4AF2BB850E}" srcOrd="1" destOrd="0" parTransId="{F00A9FBC-235D-EC41-AB1C-B9E3378FFD86}" sibTransId="{B5C1D947-CEBC-DD4F-B636-D3F85EB61380}"/>
    <dgm:cxn modelId="{CA06F14C-C6A4-4346-81EA-D3E458CD84DB}" type="presOf" srcId="{36C8D757-33A5-4846-BE29-D259D7F847A6}" destId="{458C345A-4A49-7A49-9F50-C71F1E449F41}" srcOrd="0" destOrd="0" presId="urn:microsoft.com/office/officeart/2005/8/layout/lProcess2"/>
    <dgm:cxn modelId="{3CF34FE4-1A17-BC43-8D1B-9FB9A5D3FE28}" type="presOf" srcId="{FA935EF1-E929-0A4A-AC77-B109D8BB3E10}" destId="{7092BBC5-80EC-B144-AC39-2FA62054D7C4}" srcOrd="0" destOrd="0" presId="urn:microsoft.com/office/officeart/2005/8/layout/lProcess2"/>
    <dgm:cxn modelId="{47DA257D-5D91-E54E-8ECD-739E70C2A4F7}" type="presOf" srcId="{3A0CB8C6-B4FB-5143-9FB6-9F7F45C96519}" destId="{F0A1E208-4871-C04B-85FB-EC053A84441A}" srcOrd="0" destOrd="0" presId="urn:microsoft.com/office/officeart/2005/8/layout/lProcess2"/>
    <dgm:cxn modelId="{1DB35606-BF4F-FB44-9C05-15B4FEB0FE8D}" type="presOf" srcId="{16B7896B-02A0-F64A-A9D6-2331401E7F10}" destId="{CDF9C9DF-476D-1C44-AFCC-CBEB579B4019}" srcOrd="0" destOrd="0" presId="urn:microsoft.com/office/officeart/2005/8/layout/lProcess2"/>
    <dgm:cxn modelId="{0284C6F1-DBA2-2D4F-B204-0D23EFB4922E}" srcId="{FA935EF1-E929-0A4A-AC77-B109D8BB3E10}" destId="{74AC648B-F3D9-C94A-A3E2-9BBF2A9E528C}" srcOrd="0" destOrd="0" parTransId="{79A9E36C-5387-6D44-9E63-A563CBF6FB8A}" sibTransId="{6E09B12F-A043-BB47-A150-821B37FF0249}"/>
    <dgm:cxn modelId="{DEDFA4AC-5D97-A145-AC45-5218B2523E33}" srcId="{FA935EF1-E929-0A4A-AC77-B109D8BB3E10}" destId="{36C8D757-33A5-4846-BE29-D259D7F847A6}" srcOrd="3" destOrd="0" parTransId="{0EC502BB-BD74-584D-8AB5-0BD9BE6D2597}" sibTransId="{0E682AC0-B607-AC43-BFB1-0B8FD56E5D5B}"/>
    <dgm:cxn modelId="{0EF01B2B-B9BC-DE4D-8AD3-3E813979A4C5}" srcId="{E17B0804-2562-FE44-AE13-DE6519364226}" destId="{BB373435-648D-7F43-9508-C81AE370F46E}" srcOrd="1" destOrd="0" parTransId="{5EC0247F-DFF6-5B42-B6BF-54341B549BE6}" sibTransId="{F290B2F1-7D36-FF48-9C86-648A6CBB8D4D}"/>
    <dgm:cxn modelId="{E28AD9BF-1FA7-144C-B0A5-B279EA010A9B}" type="presOf" srcId="{BB373435-648D-7F43-9508-C81AE370F46E}" destId="{E303E960-470B-B545-8C09-6CED454EED12}" srcOrd="0" destOrd="0" presId="urn:microsoft.com/office/officeart/2005/8/layout/lProcess2"/>
    <dgm:cxn modelId="{D68584E7-7D44-5147-9A2B-3A5C4D04A561}" srcId="{BB373435-648D-7F43-9508-C81AE370F46E}" destId="{61A2B84E-2E06-3E4A-9438-CA98140E479D}" srcOrd="0" destOrd="0" parTransId="{159200D3-EC8B-7548-B443-C39FE2473C44}" sibTransId="{22759F56-A500-FD4B-8C8E-7F962D27DA60}"/>
    <dgm:cxn modelId="{7448213E-8BC6-9B46-915E-FAFD20D12A4E}" type="presOf" srcId="{BB373435-648D-7F43-9508-C81AE370F46E}" destId="{8B5BF0E5-01A2-344A-AC7F-1E9880CBA52E}" srcOrd="1" destOrd="0" presId="urn:microsoft.com/office/officeart/2005/8/layout/lProcess2"/>
    <dgm:cxn modelId="{C1C266DD-1795-0B4C-AE05-3BD3E5106F32}" type="presOf" srcId="{660881F2-AE91-9044-841C-492B89B889BA}" destId="{FC07DF38-8D61-FC49-A9C3-3307F3E1C9E9}" srcOrd="0" destOrd="0" presId="urn:microsoft.com/office/officeart/2005/8/layout/lProcess2"/>
    <dgm:cxn modelId="{453E6149-69EC-6842-ABEE-0BD0864136C6}" type="presOf" srcId="{E17B0804-2562-FE44-AE13-DE6519364226}" destId="{DC13811E-27BE-7641-8DFB-8124B7FC2879}" srcOrd="0" destOrd="0" presId="urn:microsoft.com/office/officeart/2005/8/layout/lProcess2"/>
    <dgm:cxn modelId="{D52204D2-7911-6347-B96D-8D8D0E1DB5B4}" srcId="{BB373435-648D-7F43-9508-C81AE370F46E}" destId="{16B7896B-02A0-F64A-A9D6-2331401E7F10}" srcOrd="2" destOrd="0" parTransId="{FD8F5D3D-2997-2945-80F7-A88485C3F2B6}" sibTransId="{CB2CDFBA-FA6C-BE41-9475-438240DF46DB}"/>
    <dgm:cxn modelId="{05201CAC-6473-5142-B089-ACB249EC4742}" srcId="{BB373435-648D-7F43-9508-C81AE370F46E}" destId="{660881F2-AE91-9044-841C-492B89B889BA}" srcOrd="1" destOrd="0" parTransId="{40AE7582-3587-FD44-869C-20D74A9A1266}" sibTransId="{92576599-3A2C-AC40-935B-97C456936F02}"/>
    <dgm:cxn modelId="{B0471B3A-D2AB-2C4C-B2BC-7A21773D2089}" type="presParOf" srcId="{DC13811E-27BE-7641-8DFB-8124B7FC2879}" destId="{099AB55B-6EBC-DD42-AA47-43CFA40D9BB9}" srcOrd="0" destOrd="0" presId="urn:microsoft.com/office/officeart/2005/8/layout/lProcess2"/>
    <dgm:cxn modelId="{CFA4D197-4E79-7440-AA74-705D6E3FCDE7}" type="presParOf" srcId="{099AB55B-6EBC-DD42-AA47-43CFA40D9BB9}" destId="{7092BBC5-80EC-B144-AC39-2FA62054D7C4}" srcOrd="0" destOrd="0" presId="urn:microsoft.com/office/officeart/2005/8/layout/lProcess2"/>
    <dgm:cxn modelId="{4B571557-3DC7-F541-BD1B-2F32E52317C2}" type="presParOf" srcId="{099AB55B-6EBC-DD42-AA47-43CFA40D9BB9}" destId="{9C8A408D-B2B2-604C-A64A-65562FDF1A5E}" srcOrd="1" destOrd="0" presId="urn:microsoft.com/office/officeart/2005/8/layout/lProcess2"/>
    <dgm:cxn modelId="{83E7D32E-C4C9-C948-A40C-01301D7D0CF0}" type="presParOf" srcId="{099AB55B-6EBC-DD42-AA47-43CFA40D9BB9}" destId="{DE916286-2D15-DB4A-8CDC-FEB601D26D0D}" srcOrd="2" destOrd="0" presId="urn:microsoft.com/office/officeart/2005/8/layout/lProcess2"/>
    <dgm:cxn modelId="{592207D9-7AC6-BA41-BC3A-88DCD617EA70}" type="presParOf" srcId="{DE916286-2D15-DB4A-8CDC-FEB601D26D0D}" destId="{CB54ED85-8BE6-384B-B469-E8601283743A}" srcOrd="0" destOrd="0" presId="urn:microsoft.com/office/officeart/2005/8/layout/lProcess2"/>
    <dgm:cxn modelId="{1CF7072B-35E5-064A-B653-F58289BF226D}" type="presParOf" srcId="{CB54ED85-8BE6-384B-B469-E8601283743A}" destId="{5FA64062-00A5-214F-B9CB-ED949432C520}" srcOrd="0" destOrd="0" presId="urn:microsoft.com/office/officeart/2005/8/layout/lProcess2"/>
    <dgm:cxn modelId="{F66C7112-29DA-4C4D-B2E1-F8009DE36768}" type="presParOf" srcId="{CB54ED85-8BE6-384B-B469-E8601283743A}" destId="{DECC38E9-6127-F94C-97A6-84C92C3D1B37}" srcOrd="1" destOrd="0" presId="urn:microsoft.com/office/officeart/2005/8/layout/lProcess2"/>
    <dgm:cxn modelId="{98CFFB56-6075-BE41-8549-3FE80FADE688}" type="presParOf" srcId="{CB54ED85-8BE6-384B-B469-E8601283743A}" destId="{A553EF16-2C1C-D440-9F83-7AE5E6926AFC}" srcOrd="2" destOrd="0" presId="urn:microsoft.com/office/officeart/2005/8/layout/lProcess2"/>
    <dgm:cxn modelId="{D1B85BE6-E43B-E64D-9E36-956423600E26}" type="presParOf" srcId="{CB54ED85-8BE6-384B-B469-E8601283743A}" destId="{776A0AB0-EC6E-B643-A203-00E121857EE1}" srcOrd="3" destOrd="0" presId="urn:microsoft.com/office/officeart/2005/8/layout/lProcess2"/>
    <dgm:cxn modelId="{740F386E-71CE-7E47-99AD-6CBABC7B8453}" type="presParOf" srcId="{CB54ED85-8BE6-384B-B469-E8601283743A}" destId="{F0A1E208-4871-C04B-85FB-EC053A84441A}" srcOrd="4" destOrd="0" presId="urn:microsoft.com/office/officeart/2005/8/layout/lProcess2"/>
    <dgm:cxn modelId="{0DD6EB08-9D0A-B943-A1CC-494D74DF3BE9}" type="presParOf" srcId="{CB54ED85-8BE6-384B-B469-E8601283743A}" destId="{0EF54C9C-67C6-3F4F-8E59-C051B945541F}" srcOrd="5" destOrd="0" presId="urn:microsoft.com/office/officeart/2005/8/layout/lProcess2"/>
    <dgm:cxn modelId="{F70B45AD-D0EE-2842-96DD-87464D176BE8}" type="presParOf" srcId="{CB54ED85-8BE6-384B-B469-E8601283743A}" destId="{458C345A-4A49-7A49-9F50-C71F1E449F41}" srcOrd="6" destOrd="0" presId="urn:microsoft.com/office/officeart/2005/8/layout/lProcess2"/>
    <dgm:cxn modelId="{83F1D0E6-50C7-5044-BC06-8FD37D286C41}" type="presParOf" srcId="{DC13811E-27BE-7641-8DFB-8124B7FC2879}" destId="{098C360A-85AC-2646-AB8B-D5DB752F0174}" srcOrd="1" destOrd="0" presId="urn:microsoft.com/office/officeart/2005/8/layout/lProcess2"/>
    <dgm:cxn modelId="{46914755-845C-9D46-AB27-7FCAF5084C64}" type="presParOf" srcId="{DC13811E-27BE-7641-8DFB-8124B7FC2879}" destId="{BCF16594-B0BE-3F42-8CC4-B5C3B5F4E919}" srcOrd="2" destOrd="0" presId="urn:microsoft.com/office/officeart/2005/8/layout/lProcess2"/>
    <dgm:cxn modelId="{F85B4283-F857-8B4F-85FB-901C34B8AD53}" type="presParOf" srcId="{BCF16594-B0BE-3F42-8CC4-B5C3B5F4E919}" destId="{E303E960-470B-B545-8C09-6CED454EED12}" srcOrd="0" destOrd="0" presId="urn:microsoft.com/office/officeart/2005/8/layout/lProcess2"/>
    <dgm:cxn modelId="{51719BD7-BFCA-1943-AD54-34069CE90D8A}" type="presParOf" srcId="{BCF16594-B0BE-3F42-8CC4-B5C3B5F4E919}" destId="{8B5BF0E5-01A2-344A-AC7F-1E9880CBA52E}" srcOrd="1" destOrd="0" presId="urn:microsoft.com/office/officeart/2005/8/layout/lProcess2"/>
    <dgm:cxn modelId="{4BEEE07F-7F0B-2748-B634-84A58BA6D8BD}" type="presParOf" srcId="{BCF16594-B0BE-3F42-8CC4-B5C3B5F4E919}" destId="{81AD2D67-0331-1940-AE3B-1A1912B1534E}" srcOrd="2" destOrd="0" presId="urn:microsoft.com/office/officeart/2005/8/layout/lProcess2"/>
    <dgm:cxn modelId="{60DF360A-1834-4743-90EC-E818A3450E98}" type="presParOf" srcId="{81AD2D67-0331-1940-AE3B-1A1912B1534E}" destId="{BDCFCB75-1B87-374C-AA38-100829969329}" srcOrd="0" destOrd="0" presId="urn:microsoft.com/office/officeart/2005/8/layout/lProcess2"/>
    <dgm:cxn modelId="{9ECD81FE-C28C-7944-86B9-241F246AA383}" type="presParOf" srcId="{BDCFCB75-1B87-374C-AA38-100829969329}" destId="{8ED2FE29-B926-1346-B820-8C27A635D2A1}" srcOrd="0" destOrd="0" presId="urn:microsoft.com/office/officeart/2005/8/layout/lProcess2"/>
    <dgm:cxn modelId="{6E666D1F-FD4C-A441-8A1C-BDB5B8364A14}" type="presParOf" srcId="{BDCFCB75-1B87-374C-AA38-100829969329}" destId="{223C4E0B-A001-3448-8987-AF4438019E82}" srcOrd="1" destOrd="0" presId="urn:microsoft.com/office/officeart/2005/8/layout/lProcess2"/>
    <dgm:cxn modelId="{F2874EC4-8D5D-AC45-BF99-A4FE2FB4EB36}" type="presParOf" srcId="{BDCFCB75-1B87-374C-AA38-100829969329}" destId="{FC07DF38-8D61-FC49-A9C3-3307F3E1C9E9}" srcOrd="2" destOrd="0" presId="urn:microsoft.com/office/officeart/2005/8/layout/lProcess2"/>
    <dgm:cxn modelId="{D63AE3AE-F764-FF46-8E5C-665DC9E160DF}" type="presParOf" srcId="{BDCFCB75-1B87-374C-AA38-100829969329}" destId="{4C9905BF-94B3-5E43-B238-2A484EDBE6EF}" srcOrd="3" destOrd="0" presId="urn:microsoft.com/office/officeart/2005/8/layout/lProcess2"/>
    <dgm:cxn modelId="{3D32EC4E-7A3C-864C-A518-D3B6FE7ECC9D}" type="presParOf" srcId="{BDCFCB75-1B87-374C-AA38-100829969329}" destId="{CDF9C9DF-476D-1C44-AFCC-CBEB579B401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17B0804-2562-FE44-AE13-DE6519364226}" type="doc">
      <dgm:prSet loTypeId="urn:microsoft.com/office/officeart/2005/8/layout/l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935EF1-E929-0A4A-AC77-B109D8BB3E10}">
      <dgm:prSet phldrT="[Text]"/>
      <dgm:spPr/>
      <dgm:t>
        <a:bodyPr/>
        <a:lstStyle/>
        <a:p>
          <a:r>
            <a:rPr lang="en-US"/>
            <a:t>Academic </a:t>
          </a:r>
        </a:p>
      </dgm:t>
    </dgm:pt>
    <dgm:pt modelId="{9B7A2BDC-4560-9742-B80D-4FB35CCA8095}" type="parTrans" cxnId="{1E3F6F83-5A14-6B4D-8224-BF97390A3057}">
      <dgm:prSet/>
      <dgm:spPr/>
      <dgm:t>
        <a:bodyPr/>
        <a:lstStyle/>
        <a:p>
          <a:endParaRPr lang="en-US"/>
        </a:p>
      </dgm:t>
    </dgm:pt>
    <dgm:pt modelId="{9166DEA2-9EEE-934E-9C64-47B4ED69086C}" type="sibTrans" cxnId="{1E3F6F83-5A14-6B4D-8224-BF97390A3057}">
      <dgm:prSet/>
      <dgm:spPr/>
      <dgm:t>
        <a:bodyPr/>
        <a:lstStyle/>
        <a:p>
          <a:endParaRPr lang="en-US"/>
        </a:p>
      </dgm:t>
    </dgm:pt>
    <dgm:pt modelId="{74AC648B-F3D9-C94A-A3E2-9BBF2A9E528C}">
      <dgm:prSet phldrT="[Text]"/>
      <dgm:spPr/>
      <dgm:t>
        <a:bodyPr/>
        <a:lstStyle/>
        <a:p>
          <a:r>
            <a:rPr lang="en-US"/>
            <a:t>World Languages</a:t>
          </a:r>
        </a:p>
      </dgm:t>
    </dgm:pt>
    <dgm:pt modelId="{79A9E36C-5387-6D44-9E63-A563CBF6FB8A}" type="parTrans" cxnId="{0284C6F1-DBA2-2D4F-B204-0D23EFB4922E}">
      <dgm:prSet/>
      <dgm:spPr/>
      <dgm:t>
        <a:bodyPr/>
        <a:lstStyle/>
        <a:p>
          <a:endParaRPr lang="en-US"/>
        </a:p>
      </dgm:t>
    </dgm:pt>
    <dgm:pt modelId="{6E09B12F-A043-BB47-A150-821B37FF0249}" type="sibTrans" cxnId="{0284C6F1-DBA2-2D4F-B204-0D23EFB4922E}">
      <dgm:prSet/>
      <dgm:spPr/>
      <dgm:t>
        <a:bodyPr/>
        <a:lstStyle/>
        <a:p>
          <a:endParaRPr lang="en-US"/>
        </a:p>
      </dgm:t>
    </dgm:pt>
    <dgm:pt modelId="{B2B768F5-20B6-A844-9F2F-1C4AF2BB850E}">
      <dgm:prSet phldrT="[Text]"/>
      <dgm:spPr/>
      <dgm:t>
        <a:bodyPr/>
        <a:lstStyle/>
        <a:p>
          <a:r>
            <a:rPr lang="en-US"/>
            <a:t>Social Studies</a:t>
          </a:r>
        </a:p>
      </dgm:t>
    </dgm:pt>
    <dgm:pt modelId="{F00A9FBC-235D-EC41-AB1C-B9E3378FFD86}" type="parTrans" cxnId="{09A5AFD4-7BB6-954E-BFA9-C68B1E464CC7}">
      <dgm:prSet/>
      <dgm:spPr/>
      <dgm:t>
        <a:bodyPr/>
        <a:lstStyle/>
        <a:p>
          <a:endParaRPr lang="en-US"/>
        </a:p>
      </dgm:t>
    </dgm:pt>
    <dgm:pt modelId="{B5C1D947-CEBC-DD4F-B636-D3F85EB61380}" type="sibTrans" cxnId="{09A5AFD4-7BB6-954E-BFA9-C68B1E464CC7}">
      <dgm:prSet/>
      <dgm:spPr/>
      <dgm:t>
        <a:bodyPr/>
        <a:lstStyle/>
        <a:p>
          <a:endParaRPr lang="en-US"/>
        </a:p>
      </dgm:t>
    </dgm:pt>
    <dgm:pt modelId="{BB373435-648D-7F43-9508-C81AE370F46E}">
      <dgm:prSet phldrT="[Text]"/>
      <dgm:spPr/>
      <dgm:t>
        <a:bodyPr/>
        <a:lstStyle/>
        <a:p>
          <a:r>
            <a:rPr lang="en-US"/>
            <a:t>Academy</a:t>
          </a:r>
        </a:p>
      </dgm:t>
    </dgm:pt>
    <dgm:pt modelId="{5EC0247F-DFF6-5B42-B6BF-54341B549BE6}" type="parTrans" cxnId="{0EF01B2B-B9BC-DE4D-8AD3-3E813979A4C5}">
      <dgm:prSet/>
      <dgm:spPr/>
      <dgm:t>
        <a:bodyPr/>
        <a:lstStyle/>
        <a:p>
          <a:endParaRPr lang="en-US"/>
        </a:p>
      </dgm:t>
    </dgm:pt>
    <dgm:pt modelId="{F290B2F1-7D36-FF48-9C86-648A6CBB8D4D}" type="sibTrans" cxnId="{0EF01B2B-B9BC-DE4D-8AD3-3E813979A4C5}">
      <dgm:prSet/>
      <dgm:spPr/>
      <dgm:t>
        <a:bodyPr/>
        <a:lstStyle/>
        <a:p>
          <a:endParaRPr lang="en-US"/>
        </a:p>
      </dgm:t>
    </dgm:pt>
    <dgm:pt modelId="{1819EC41-1361-C34C-9887-5BD58A111380}">
      <dgm:prSet phldrT="[Text]"/>
      <dgm:spPr/>
      <dgm:t>
        <a:bodyPr/>
        <a:lstStyle/>
        <a:p>
          <a:r>
            <a:rPr lang="en-US"/>
            <a:t>Culinary</a:t>
          </a:r>
        </a:p>
      </dgm:t>
    </dgm:pt>
    <dgm:pt modelId="{9ACA18CB-ADAA-5C4C-BF4E-A88DFAAA9758}" type="parTrans" cxnId="{7A90BC6F-788D-7E48-99BF-540F86B1B844}">
      <dgm:prSet/>
      <dgm:spPr/>
      <dgm:t>
        <a:bodyPr/>
        <a:lstStyle/>
        <a:p>
          <a:endParaRPr lang="en-US"/>
        </a:p>
      </dgm:t>
    </dgm:pt>
    <dgm:pt modelId="{C04C5D7F-9CED-F643-BAB8-D95F7DD5EBB0}" type="sibTrans" cxnId="{7A90BC6F-788D-7E48-99BF-540F86B1B844}">
      <dgm:prSet/>
      <dgm:spPr/>
      <dgm:t>
        <a:bodyPr/>
        <a:lstStyle/>
        <a:p>
          <a:endParaRPr lang="en-US"/>
        </a:p>
      </dgm:t>
    </dgm:pt>
    <dgm:pt modelId="{61A2B84E-2E06-3E4A-9438-CA98140E479D}">
      <dgm:prSet phldrT="[Text]"/>
      <dgm:spPr/>
      <dgm:t>
        <a:bodyPr/>
        <a:lstStyle/>
        <a:p>
          <a:r>
            <a:rPr lang="en-US"/>
            <a:t>Agriculture</a:t>
          </a:r>
        </a:p>
      </dgm:t>
    </dgm:pt>
    <dgm:pt modelId="{159200D3-EC8B-7548-B443-C39FE2473C44}" type="parTrans" cxnId="{D68584E7-7D44-5147-9A2B-3A5C4D04A561}">
      <dgm:prSet/>
      <dgm:spPr/>
      <dgm:t>
        <a:bodyPr/>
        <a:lstStyle/>
        <a:p>
          <a:endParaRPr lang="en-US"/>
        </a:p>
      </dgm:t>
    </dgm:pt>
    <dgm:pt modelId="{22759F56-A500-FD4B-8C8E-7F962D27DA60}" type="sibTrans" cxnId="{D68584E7-7D44-5147-9A2B-3A5C4D04A561}">
      <dgm:prSet/>
      <dgm:spPr/>
      <dgm:t>
        <a:bodyPr/>
        <a:lstStyle/>
        <a:p>
          <a:endParaRPr lang="en-US"/>
        </a:p>
      </dgm:t>
    </dgm:pt>
    <dgm:pt modelId="{E6B6EE54-6946-6F43-849C-3C74629A6C46}">
      <dgm:prSet phldrT="[Text]"/>
      <dgm:spPr/>
      <dgm:t>
        <a:bodyPr/>
        <a:lstStyle/>
        <a:p>
          <a:r>
            <a:rPr lang="en-US"/>
            <a:t>Technical Design </a:t>
          </a:r>
        </a:p>
      </dgm:t>
    </dgm:pt>
    <dgm:pt modelId="{C21D0785-582D-F348-A374-3DAE8C28B1CA}">
      <dgm:prSet phldrT="[Text]"/>
      <dgm:spPr/>
      <dgm:t>
        <a:bodyPr/>
        <a:lstStyle/>
        <a:p>
          <a:r>
            <a:rPr lang="en-US"/>
            <a:t>Digital Information Technology</a:t>
          </a:r>
        </a:p>
      </dgm:t>
    </dgm:pt>
    <dgm:pt modelId="{CCEB1BEF-A05B-AB43-B614-8F205254BB4C}">
      <dgm:prSet phldrT="[Text]"/>
      <dgm:spPr/>
      <dgm:t>
        <a:bodyPr/>
        <a:lstStyle/>
        <a:p>
          <a:r>
            <a:rPr lang="en-US"/>
            <a:t>Program</a:t>
          </a:r>
        </a:p>
      </dgm:t>
    </dgm:pt>
    <dgm:pt modelId="{7A501C51-8D10-5144-B96C-2798F0082D80}" type="sibTrans" cxnId="{7758429D-381B-6F42-AAA3-954847823C36}">
      <dgm:prSet/>
      <dgm:spPr/>
      <dgm:t>
        <a:bodyPr/>
        <a:lstStyle/>
        <a:p>
          <a:endParaRPr lang="en-US"/>
        </a:p>
      </dgm:t>
    </dgm:pt>
    <dgm:pt modelId="{FB709AA8-8854-4841-A275-97AC0558F56E}" type="parTrans" cxnId="{7758429D-381B-6F42-AAA3-954847823C36}">
      <dgm:prSet/>
      <dgm:spPr/>
      <dgm:t>
        <a:bodyPr/>
        <a:lstStyle/>
        <a:p>
          <a:endParaRPr lang="en-US"/>
        </a:p>
      </dgm:t>
    </dgm:pt>
    <dgm:pt modelId="{6E7654A3-D345-A045-9720-D3A0210C520C}" type="sibTrans" cxnId="{85C92B9D-F259-4944-A4E1-780E39BB5759}">
      <dgm:prSet/>
      <dgm:spPr/>
      <dgm:t>
        <a:bodyPr/>
        <a:lstStyle/>
        <a:p>
          <a:endParaRPr lang="en-US"/>
        </a:p>
      </dgm:t>
    </dgm:pt>
    <dgm:pt modelId="{8F0BB3D4-6129-C046-B5A3-EF286D91723D}" type="parTrans" cxnId="{85C92B9D-F259-4944-A4E1-780E39BB5759}">
      <dgm:prSet/>
      <dgm:spPr/>
      <dgm:t>
        <a:bodyPr/>
        <a:lstStyle/>
        <a:p>
          <a:endParaRPr lang="en-US"/>
        </a:p>
      </dgm:t>
    </dgm:pt>
    <dgm:pt modelId="{84894ABF-A669-5645-8390-845D55DE59F8}" type="sibTrans" cxnId="{EE1ADAF8-F3A1-3541-995A-C21AC382A764}">
      <dgm:prSet/>
      <dgm:spPr/>
      <dgm:t>
        <a:bodyPr/>
        <a:lstStyle/>
        <a:p>
          <a:endParaRPr lang="en-US"/>
        </a:p>
      </dgm:t>
    </dgm:pt>
    <dgm:pt modelId="{8904B799-B4B0-4C48-981C-CA6AA4D7594C}" type="parTrans" cxnId="{EE1ADAF8-F3A1-3541-995A-C21AC382A764}">
      <dgm:prSet/>
      <dgm:spPr/>
      <dgm:t>
        <a:bodyPr/>
        <a:lstStyle/>
        <a:p>
          <a:endParaRPr lang="en-US"/>
        </a:p>
      </dgm:t>
    </dgm:pt>
    <dgm:pt modelId="{36C8D757-33A5-4846-BE29-D259D7F847A6}">
      <dgm:prSet phldrT="[Text]"/>
      <dgm:spPr/>
      <dgm:t>
        <a:bodyPr/>
        <a:lstStyle/>
        <a:p>
          <a:r>
            <a:rPr lang="en-US"/>
            <a:t>Language Arts</a:t>
          </a:r>
        </a:p>
      </dgm:t>
    </dgm:pt>
    <dgm:pt modelId="{0EC502BB-BD74-584D-8AB5-0BD9BE6D2597}" type="parTrans" cxnId="{DEDFA4AC-5D97-A145-AC45-5218B2523E33}">
      <dgm:prSet/>
      <dgm:spPr/>
      <dgm:t>
        <a:bodyPr/>
        <a:lstStyle/>
        <a:p>
          <a:endParaRPr lang="en-US"/>
        </a:p>
      </dgm:t>
    </dgm:pt>
    <dgm:pt modelId="{0E682AC0-B607-AC43-BFB1-0B8FD56E5D5B}" type="sibTrans" cxnId="{DEDFA4AC-5D97-A145-AC45-5218B2523E33}">
      <dgm:prSet/>
      <dgm:spPr/>
      <dgm:t>
        <a:bodyPr/>
        <a:lstStyle/>
        <a:p>
          <a:endParaRPr lang="en-US"/>
        </a:p>
      </dgm:t>
    </dgm:pt>
    <dgm:pt modelId="{660881F2-AE91-9044-841C-492B89B889BA}">
      <dgm:prSet phldrT="[Text]"/>
      <dgm:spPr/>
      <dgm:t>
        <a:bodyPr/>
        <a:lstStyle/>
        <a:p>
          <a:r>
            <a:rPr lang="en-US"/>
            <a:t>Early Childhood</a:t>
          </a:r>
        </a:p>
      </dgm:t>
    </dgm:pt>
    <dgm:pt modelId="{40AE7582-3587-FD44-869C-20D74A9A1266}" type="parTrans" cxnId="{05201CAC-6473-5142-B089-ACB249EC4742}">
      <dgm:prSet/>
      <dgm:spPr/>
      <dgm:t>
        <a:bodyPr/>
        <a:lstStyle/>
        <a:p>
          <a:endParaRPr lang="en-US"/>
        </a:p>
      </dgm:t>
    </dgm:pt>
    <dgm:pt modelId="{92576599-3A2C-AC40-935B-97C456936F02}" type="sibTrans" cxnId="{05201CAC-6473-5142-B089-ACB249EC4742}">
      <dgm:prSet/>
      <dgm:spPr/>
      <dgm:t>
        <a:bodyPr/>
        <a:lstStyle/>
        <a:p>
          <a:endParaRPr lang="en-US"/>
        </a:p>
      </dgm:t>
    </dgm:pt>
    <dgm:pt modelId="{CC24E5B6-A92F-2240-8B32-6BBABEA1F135}">
      <dgm:prSet phldrT="[Text]"/>
      <dgm:spPr/>
      <dgm:t>
        <a:bodyPr/>
        <a:lstStyle/>
        <a:p>
          <a:endParaRPr lang="en-US" dirty="0"/>
        </a:p>
      </dgm:t>
    </dgm:pt>
    <dgm:pt modelId="{7AB9ED29-71F6-E349-8F8E-5E3BA02002DD}" type="parTrans" cxnId="{5416321B-30E1-3941-BEFC-94E91EB9B1D3}">
      <dgm:prSet/>
      <dgm:spPr/>
      <dgm:t>
        <a:bodyPr/>
        <a:lstStyle/>
        <a:p>
          <a:endParaRPr lang="en-US"/>
        </a:p>
      </dgm:t>
    </dgm:pt>
    <dgm:pt modelId="{B2F92AB9-496C-614D-9AE5-E99659CDB533}" type="sibTrans" cxnId="{5416321B-30E1-3941-BEFC-94E91EB9B1D3}">
      <dgm:prSet/>
      <dgm:spPr/>
      <dgm:t>
        <a:bodyPr/>
        <a:lstStyle/>
        <a:p>
          <a:endParaRPr lang="en-US"/>
        </a:p>
      </dgm:t>
    </dgm:pt>
    <dgm:pt modelId="{DC13811E-27BE-7641-8DFB-8124B7FC2879}" type="pres">
      <dgm:prSet presAssocID="{E17B0804-2562-FE44-AE13-DE651936422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9AB55B-6EBC-DD42-AA47-43CFA40D9BB9}" type="pres">
      <dgm:prSet presAssocID="{FA935EF1-E929-0A4A-AC77-B109D8BB3E10}" presName="compNode" presStyleCnt="0"/>
      <dgm:spPr/>
    </dgm:pt>
    <dgm:pt modelId="{7092BBC5-80EC-B144-AC39-2FA62054D7C4}" type="pres">
      <dgm:prSet presAssocID="{FA935EF1-E929-0A4A-AC77-B109D8BB3E10}" presName="aNode" presStyleLbl="bgShp" presStyleIdx="0" presStyleCnt="3"/>
      <dgm:spPr/>
      <dgm:t>
        <a:bodyPr/>
        <a:lstStyle/>
        <a:p>
          <a:endParaRPr lang="en-US"/>
        </a:p>
      </dgm:t>
    </dgm:pt>
    <dgm:pt modelId="{9C8A408D-B2B2-604C-A64A-65562FDF1A5E}" type="pres">
      <dgm:prSet presAssocID="{FA935EF1-E929-0A4A-AC77-B109D8BB3E10}" presName="textNode" presStyleLbl="bgShp" presStyleIdx="0" presStyleCnt="3"/>
      <dgm:spPr/>
      <dgm:t>
        <a:bodyPr/>
        <a:lstStyle/>
        <a:p>
          <a:endParaRPr lang="en-US"/>
        </a:p>
      </dgm:t>
    </dgm:pt>
    <dgm:pt modelId="{DE916286-2D15-DB4A-8CDC-FEB601D26D0D}" type="pres">
      <dgm:prSet presAssocID="{FA935EF1-E929-0A4A-AC77-B109D8BB3E10}" presName="compChildNode" presStyleCnt="0"/>
      <dgm:spPr/>
    </dgm:pt>
    <dgm:pt modelId="{CB54ED85-8BE6-384B-B469-E8601283743A}" type="pres">
      <dgm:prSet presAssocID="{FA935EF1-E929-0A4A-AC77-B109D8BB3E10}" presName="theInnerList" presStyleCnt="0"/>
      <dgm:spPr/>
    </dgm:pt>
    <dgm:pt modelId="{5FA64062-00A5-214F-B9CB-ED949432C520}" type="pres">
      <dgm:prSet presAssocID="{74AC648B-F3D9-C94A-A3E2-9BBF2A9E528C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C38E9-6127-F94C-97A6-84C92C3D1B37}" type="pres">
      <dgm:prSet presAssocID="{74AC648B-F3D9-C94A-A3E2-9BBF2A9E528C}" presName="aSpace2" presStyleCnt="0"/>
      <dgm:spPr/>
    </dgm:pt>
    <dgm:pt modelId="{A553EF16-2C1C-D440-9F83-7AE5E6926AFC}" type="pres">
      <dgm:prSet presAssocID="{B2B768F5-20B6-A844-9F2F-1C4AF2BB850E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A0AB0-EC6E-B643-A203-00E121857EE1}" type="pres">
      <dgm:prSet presAssocID="{B2B768F5-20B6-A844-9F2F-1C4AF2BB850E}" presName="aSpace2" presStyleCnt="0"/>
      <dgm:spPr/>
    </dgm:pt>
    <dgm:pt modelId="{458C345A-4A49-7A49-9F50-C71F1E449F41}" type="pres">
      <dgm:prSet presAssocID="{36C8D757-33A5-4846-BE29-D259D7F847A6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C360A-85AC-2646-AB8B-D5DB752F0174}" type="pres">
      <dgm:prSet presAssocID="{FA935EF1-E929-0A4A-AC77-B109D8BB3E10}" presName="aSpace" presStyleCnt="0"/>
      <dgm:spPr/>
    </dgm:pt>
    <dgm:pt modelId="{BCF16594-B0BE-3F42-8CC4-B5C3B5F4E919}" type="pres">
      <dgm:prSet presAssocID="{BB373435-648D-7F43-9508-C81AE370F46E}" presName="compNode" presStyleCnt="0"/>
      <dgm:spPr/>
    </dgm:pt>
    <dgm:pt modelId="{E303E960-470B-B545-8C09-6CED454EED12}" type="pres">
      <dgm:prSet presAssocID="{BB373435-648D-7F43-9508-C81AE370F46E}" presName="aNode" presStyleLbl="bgShp" presStyleIdx="1" presStyleCnt="3"/>
      <dgm:spPr/>
      <dgm:t>
        <a:bodyPr/>
        <a:lstStyle/>
        <a:p>
          <a:endParaRPr lang="en-US"/>
        </a:p>
      </dgm:t>
    </dgm:pt>
    <dgm:pt modelId="{8B5BF0E5-01A2-344A-AC7F-1E9880CBA52E}" type="pres">
      <dgm:prSet presAssocID="{BB373435-648D-7F43-9508-C81AE370F46E}" presName="textNode" presStyleLbl="bgShp" presStyleIdx="1" presStyleCnt="3"/>
      <dgm:spPr/>
      <dgm:t>
        <a:bodyPr/>
        <a:lstStyle/>
        <a:p>
          <a:endParaRPr lang="en-US"/>
        </a:p>
      </dgm:t>
    </dgm:pt>
    <dgm:pt modelId="{81AD2D67-0331-1940-AE3B-1A1912B1534E}" type="pres">
      <dgm:prSet presAssocID="{BB373435-648D-7F43-9508-C81AE370F46E}" presName="compChildNode" presStyleCnt="0"/>
      <dgm:spPr/>
    </dgm:pt>
    <dgm:pt modelId="{BDCFCB75-1B87-374C-AA38-100829969329}" type="pres">
      <dgm:prSet presAssocID="{BB373435-648D-7F43-9508-C81AE370F46E}" presName="theInnerList" presStyleCnt="0"/>
      <dgm:spPr/>
    </dgm:pt>
    <dgm:pt modelId="{68994EA4-E602-174B-80B9-B750B8925BAA}" type="pres">
      <dgm:prSet presAssocID="{1819EC41-1361-C34C-9887-5BD58A111380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55950-1062-B24F-8950-95F335943DD7}" type="pres">
      <dgm:prSet presAssocID="{1819EC41-1361-C34C-9887-5BD58A111380}" presName="aSpace2" presStyleCnt="0"/>
      <dgm:spPr/>
    </dgm:pt>
    <dgm:pt modelId="{8ED2FE29-B926-1346-B820-8C27A635D2A1}" type="pres">
      <dgm:prSet presAssocID="{61A2B84E-2E06-3E4A-9438-CA98140E479D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C4E0B-A001-3448-8987-AF4438019E82}" type="pres">
      <dgm:prSet presAssocID="{61A2B84E-2E06-3E4A-9438-CA98140E479D}" presName="aSpace2" presStyleCnt="0"/>
      <dgm:spPr/>
    </dgm:pt>
    <dgm:pt modelId="{FC07DF38-8D61-FC49-A9C3-3307F3E1C9E9}" type="pres">
      <dgm:prSet presAssocID="{660881F2-AE91-9044-841C-492B89B889BA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8E7AC-6CC5-DB42-9120-5B8DA9D12720}" type="pres">
      <dgm:prSet presAssocID="{BB373435-648D-7F43-9508-C81AE370F46E}" presName="aSpace" presStyleCnt="0"/>
      <dgm:spPr/>
    </dgm:pt>
    <dgm:pt modelId="{0BFC6634-55FA-DD42-939D-88107B0F9FB5}" type="pres">
      <dgm:prSet presAssocID="{CCEB1BEF-A05B-AB43-B614-8F205254BB4C}" presName="compNode" presStyleCnt="0"/>
      <dgm:spPr/>
    </dgm:pt>
    <dgm:pt modelId="{020E9399-4ACF-BE49-AA39-55E06EAA8BBD}" type="pres">
      <dgm:prSet presAssocID="{CCEB1BEF-A05B-AB43-B614-8F205254BB4C}" presName="aNode" presStyleLbl="bgShp" presStyleIdx="2" presStyleCnt="3"/>
      <dgm:spPr/>
      <dgm:t>
        <a:bodyPr/>
        <a:lstStyle/>
        <a:p>
          <a:endParaRPr lang="en-US"/>
        </a:p>
      </dgm:t>
    </dgm:pt>
    <dgm:pt modelId="{93A3616B-3880-1D43-9722-E65523A4B8C9}" type="pres">
      <dgm:prSet presAssocID="{CCEB1BEF-A05B-AB43-B614-8F205254BB4C}" presName="textNode" presStyleLbl="bgShp" presStyleIdx="2" presStyleCnt="3"/>
      <dgm:spPr/>
      <dgm:t>
        <a:bodyPr/>
        <a:lstStyle/>
        <a:p>
          <a:endParaRPr lang="en-US"/>
        </a:p>
      </dgm:t>
    </dgm:pt>
    <dgm:pt modelId="{34AACF33-F7DB-C442-A696-1EC7E47A8BBA}" type="pres">
      <dgm:prSet presAssocID="{CCEB1BEF-A05B-AB43-B614-8F205254BB4C}" presName="compChildNode" presStyleCnt="0"/>
      <dgm:spPr/>
    </dgm:pt>
    <dgm:pt modelId="{D6B1AE51-840E-A041-8999-5D79362F6D0B}" type="pres">
      <dgm:prSet presAssocID="{CCEB1BEF-A05B-AB43-B614-8F205254BB4C}" presName="theInnerList" presStyleCnt="0"/>
      <dgm:spPr/>
    </dgm:pt>
    <dgm:pt modelId="{A4768C5B-51B7-E74F-9292-EDE49B98EF7C}" type="pres">
      <dgm:prSet presAssocID="{C21D0785-582D-F348-A374-3DAE8C28B1CA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BB2D-6C77-4048-91C4-CE69974D3A5C}" type="pres">
      <dgm:prSet presAssocID="{C21D0785-582D-F348-A374-3DAE8C28B1CA}" presName="aSpace2" presStyleCnt="0"/>
      <dgm:spPr/>
    </dgm:pt>
    <dgm:pt modelId="{612AF2CD-B75A-E246-A390-F224211007AF}" type="pres">
      <dgm:prSet presAssocID="{E6B6EE54-6946-6F43-849C-3C74629A6C46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F04A1-4CEE-B742-92E2-F8183A17AB00}" type="pres">
      <dgm:prSet presAssocID="{E6B6EE54-6946-6F43-849C-3C74629A6C46}" presName="aSpace2" presStyleCnt="0"/>
      <dgm:spPr/>
    </dgm:pt>
    <dgm:pt modelId="{C277512B-2E85-3347-86B3-175524051D91}" type="pres">
      <dgm:prSet presAssocID="{CC24E5B6-A92F-2240-8B32-6BBABEA1F135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4AAAD6-B69E-974A-8B03-BBA0E26B4864}" type="presOf" srcId="{BB373435-648D-7F43-9508-C81AE370F46E}" destId="{8B5BF0E5-01A2-344A-AC7F-1E9880CBA52E}" srcOrd="1" destOrd="0" presId="urn:microsoft.com/office/officeart/2005/8/layout/lProcess2"/>
    <dgm:cxn modelId="{888CE326-1AF8-244C-B8A0-163889988793}" type="presOf" srcId="{61A2B84E-2E06-3E4A-9438-CA98140E479D}" destId="{8ED2FE29-B926-1346-B820-8C27A635D2A1}" srcOrd="0" destOrd="0" presId="urn:microsoft.com/office/officeart/2005/8/layout/lProcess2"/>
    <dgm:cxn modelId="{EE1ADAF8-F3A1-3541-995A-C21AC382A764}" srcId="{CCEB1BEF-A05B-AB43-B614-8F205254BB4C}" destId="{C21D0785-582D-F348-A374-3DAE8C28B1CA}" srcOrd="0" destOrd="0" parTransId="{8904B799-B4B0-4C48-981C-CA6AA4D7594C}" sibTransId="{84894ABF-A669-5645-8390-845D55DE59F8}"/>
    <dgm:cxn modelId="{E931AC21-1468-3243-A188-8F9A76CBF0DC}" type="presOf" srcId="{E6B6EE54-6946-6F43-849C-3C74629A6C46}" destId="{612AF2CD-B75A-E246-A390-F224211007AF}" srcOrd="0" destOrd="0" presId="urn:microsoft.com/office/officeart/2005/8/layout/lProcess2"/>
    <dgm:cxn modelId="{9627C90A-FB7D-3A40-BE09-ECAF1A87C948}" type="presOf" srcId="{1819EC41-1361-C34C-9887-5BD58A111380}" destId="{68994EA4-E602-174B-80B9-B750B8925BAA}" srcOrd="0" destOrd="0" presId="urn:microsoft.com/office/officeart/2005/8/layout/lProcess2"/>
    <dgm:cxn modelId="{1A789C5C-4893-5043-A280-E822148B779B}" type="presOf" srcId="{E17B0804-2562-FE44-AE13-DE6519364226}" destId="{DC13811E-27BE-7641-8DFB-8124B7FC2879}" srcOrd="0" destOrd="0" presId="urn:microsoft.com/office/officeart/2005/8/layout/lProcess2"/>
    <dgm:cxn modelId="{7758429D-381B-6F42-AAA3-954847823C36}" srcId="{E17B0804-2562-FE44-AE13-DE6519364226}" destId="{CCEB1BEF-A05B-AB43-B614-8F205254BB4C}" srcOrd="2" destOrd="0" parTransId="{FB709AA8-8854-4841-A275-97AC0558F56E}" sibTransId="{7A501C51-8D10-5144-B96C-2798F0082D80}"/>
    <dgm:cxn modelId="{7A90BC6F-788D-7E48-99BF-540F86B1B844}" srcId="{BB373435-648D-7F43-9508-C81AE370F46E}" destId="{1819EC41-1361-C34C-9887-5BD58A111380}" srcOrd="0" destOrd="0" parTransId="{9ACA18CB-ADAA-5C4C-BF4E-A88DFAAA9758}" sibTransId="{C04C5D7F-9CED-F643-BAB8-D95F7DD5EBB0}"/>
    <dgm:cxn modelId="{02388BD7-7B8F-2449-B86D-0EB1EDAE33E0}" type="presOf" srcId="{CC24E5B6-A92F-2240-8B32-6BBABEA1F135}" destId="{C277512B-2E85-3347-86B3-175524051D91}" srcOrd="0" destOrd="0" presId="urn:microsoft.com/office/officeart/2005/8/layout/lProcess2"/>
    <dgm:cxn modelId="{5416321B-30E1-3941-BEFC-94E91EB9B1D3}" srcId="{CCEB1BEF-A05B-AB43-B614-8F205254BB4C}" destId="{CC24E5B6-A92F-2240-8B32-6BBABEA1F135}" srcOrd="2" destOrd="0" parTransId="{7AB9ED29-71F6-E349-8F8E-5E3BA02002DD}" sibTransId="{B2F92AB9-496C-614D-9AE5-E99659CDB533}"/>
    <dgm:cxn modelId="{1E3F6F83-5A14-6B4D-8224-BF97390A3057}" srcId="{E17B0804-2562-FE44-AE13-DE6519364226}" destId="{FA935EF1-E929-0A4A-AC77-B109D8BB3E10}" srcOrd="0" destOrd="0" parTransId="{9B7A2BDC-4560-9742-B80D-4FB35CCA8095}" sibTransId="{9166DEA2-9EEE-934E-9C64-47B4ED69086C}"/>
    <dgm:cxn modelId="{09A5AFD4-7BB6-954E-BFA9-C68B1E464CC7}" srcId="{FA935EF1-E929-0A4A-AC77-B109D8BB3E10}" destId="{B2B768F5-20B6-A844-9F2F-1C4AF2BB850E}" srcOrd="1" destOrd="0" parTransId="{F00A9FBC-235D-EC41-AB1C-B9E3378FFD86}" sibTransId="{B5C1D947-CEBC-DD4F-B636-D3F85EB61380}"/>
    <dgm:cxn modelId="{E7CB1DF6-DDD8-9B45-A935-49677CEDD637}" type="presOf" srcId="{FA935EF1-E929-0A4A-AC77-B109D8BB3E10}" destId="{7092BBC5-80EC-B144-AC39-2FA62054D7C4}" srcOrd="0" destOrd="0" presId="urn:microsoft.com/office/officeart/2005/8/layout/lProcess2"/>
    <dgm:cxn modelId="{886C828D-965D-3648-B41A-E5A5685D4F28}" type="presOf" srcId="{B2B768F5-20B6-A844-9F2F-1C4AF2BB850E}" destId="{A553EF16-2C1C-D440-9F83-7AE5E6926AFC}" srcOrd="0" destOrd="0" presId="urn:microsoft.com/office/officeart/2005/8/layout/lProcess2"/>
    <dgm:cxn modelId="{85C92B9D-F259-4944-A4E1-780E39BB5759}" srcId="{CCEB1BEF-A05B-AB43-B614-8F205254BB4C}" destId="{E6B6EE54-6946-6F43-849C-3C74629A6C46}" srcOrd="1" destOrd="0" parTransId="{8F0BB3D4-6129-C046-B5A3-EF286D91723D}" sibTransId="{6E7654A3-D345-A045-9720-D3A0210C520C}"/>
    <dgm:cxn modelId="{5F074699-3AE5-1245-B287-52FDFCF41F86}" type="presOf" srcId="{660881F2-AE91-9044-841C-492B89B889BA}" destId="{FC07DF38-8D61-FC49-A9C3-3307F3E1C9E9}" srcOrd="0" destOrd="0" presId="urn:microsoft.com/office/officeart/2005/8/layout/lProcess2"/>
    <dgm:cxn modelId="{D9E33C12-8A69-CF40-93C0-A6C0987C3251}" type="presOf" srcId="{FA935EF1-E929-0A4A-AC77-B109D8BB3E10}" destId="{9C8A408D-B2B2-604C-A64A-65562FDF1A5E}" srcOrd="1" destOrd="0" presId="urn:microsoft.com/office/officeart/2005/8/layout/lProcess2"/>
    <dgm:cxn modelId="{0284C6F1-DBA2-2D4F-B204-0D23EFB4922E}" srcId="{FA935EF1-E929-0A4A-AC77-B109D8BB3E10}" destId="{74AC648B-F3D9-C94A-A3E2-9BBF2A9E528C}" srcOrd="0" destOrd="0" parTransId="{79A9E36C-5387-6D44-9E63-A563CBF6FB8A}" sibTransId="{6E09B12F-A043-BB47-A150-821B37FF0249}"/>
    <dgm:cxn modelId="{DEDFA4AC-5D97-A145-AC45-5218B2523E33}" srcId="{FA935EF1-E929-0A4A-AC77-B109D8BB3E10}" destId="{36C8D757-33A5-4846-BE29-D259D7F847A6}" srcOrd="2" destOrd="0" parTransId="{0EC502BB-BD74-584D-8AB5-0BD9BE6D2597}" sibTransId="{0E682AC0-B607-AC43-BFB1-0B8FD56E5D5B}"/>
    <dgm:cxn modelId="{0EF01B2B-B9BC-DE4D-8AD3-3E813979A4C5}" srcId="{E17B0804-2562-FE44-AE13-DE6519364226}" destId="{BB373435-648D-7F43-9508-C81AE370F46E}" srcOrd="1" destOrd="0" parTransId="{5EC0247F-DFF6-5B42-B6BF-54341B549BE6}" sibTransId="{F290B2F1-7D36-FF48-9C86-648A6CBB8D4D}"/>
    <dgm:cxn modelId="{B7706D16-9C65-D44F-BF15-3D1CF4A45989}" type="presOf" srcId="{CCEB1BEF-A05B-AB43-B614-8F205254BB4C}" destId="{93A3616B-3880-1D43-9722-E65523A4B8C9}" srcOrd="1" destOrd="0" presId="urn:microsoft.com/office/officeart/2005/8/layout/lProcess2"/>
    <dgm:cxn modelId="{B199DD76-84D7-7748-8611-6EB06F11BE65}" type="presOf" srcId="{36C8D757-33A5-4846-BE29-D259D7F847A6}" destId="{458C345A-4A49-7A49-9F50-C71F1E449F41}" srcOrd="0" destOrd="0" presId="urn:microsoft.com/office/officeart/2005/8/layout/lProcess2"/>
    <dgm:cxn modelId="{C5A010E3-3429-2345-85AF-3CD268E29DFA}" type="presOf" srcId="{CCEB1BEF-A05B-AB43-B614-8F205254BB4C}" destId="{020E9399-4ACF-BE49-AA39-55E06EAA8BBD}" srcOrd="0" destOrd="0" presId="urn:microsoft.com/office/officeart/2005/8/layout/lProcess2"/>
    <dgm:cxn modelId="{D68584E7-7D44-5147-9A2B-3A5C4D04A561}" srcId="{BB373435-648D-7F43-9508-C81AE370F46E}" destId="{61A2B84E-2E06-3E4A-9438-CA98140E479D}" srcOrd="1" destOrd="0" parTransId="{159200D3-EC8B-7548-B443-C39FE2473C44}" sibTransId="{22759F56-A500-FD4B-8C8E-7F962D27DA60}"/>
    <dgm:cxn modelId="{3C02DF72-E561-764E-89C6-9E84E19010F4}" type="presOf" srcId="{BB373435-648D-7F43-9508-C81AE370F46E}" destId="{E303E960-470B-B545-8C09-6CED454EED12}" srcOrd="0" destOrd="0" presId="urn:microsoft.com/office/officeart/2005/8/layout/lProcess2"/>
    <dgm:cxn modelId="{89C27D8A-5FB0-EB4E-84D5-93CCC9CB2338}" type="presOf" srcId="{C21D0785-582D-F348-A374-3DAE8C28B1CA}" destId="{A4768C5B-51B7-E74F-9292-EDE49B98EF7C}" srcOrd="0" destOrd="0" presId="urn:microsoft.com/office/officeart/2005/8/layout/lProcess2"/>
    <dgm:cxn modelId="{05201CAC-6473-5142-B089-ACB249EC4742}" srcId="{BB373435-648D-7F43-9508-C81AE370F46E}" destId="{660881F2-AE91-9044-841C-492B89B889BA}" srcOrd="2" destOrd="0" parTransId="{40AE7582-3587-FD44-869C-20D74A9A1266}" sibTransId="{92576599-3A2C-AC40-935B-97C456936F02}"/>
    <dgm:cxn modelId="{1EB7EAD5-A1CC-0140-84D9-4489E6EE9D7F}" type="presOf" srcId="{74AC648B-F3D9-C94A-A3E2-9BBF2A9E528C}" destId="{5FA64062-00A5-214F-B9CB-ED949432C520}" srcOrd="0" destOrd="0" presId="urn:microsoft.com/office/officeart/2005/8/layout/lProcess2"/>
    <dgm:cxn modelId="{317959F9-7DF0-A041-B6DE-C27F77CE71CC}" type="presParOf" srcId="{DC13811E-27BE-7641-8DFB-8124B7FC2879}" destId="{099AB55B-6EBC-DD42-AA47-43CFA40D9BB9}" srcOrd="0" destOrd="0" presId="urn:microsoft.com/office/officeart/2005/8/layout/lProcess2"/>
    <dgm:cxn modelId="{681F6F50-11BA-3E4D-800C-75CAC23121BF}" type="presParOf" srcId="{099AB55B-6EBC-DD42-AA47-43CFA40D9BB9}" destId="{7092BBC5-80EC-B144-AC39-2FA62054D7C4}" srcOrd="0" destOrd="0" presId="urn:microsoft.com/office/officeart/2005/8/layout/lProcess2"/>
    <dgm:cxn modelId="{8A6150CB-B72D-BE4A-8D51-3D9A5CD9447D}" type="presParOf" srcId="{099AB55B-6EBC-DD42-AA47-43CFA40D9BB9}" destId="{9C8A408D-B2B2-604C-A64A-65562FDF1A5E}" srcOrd="1" destOrd="0" presId="urn:microsoft.com/office/officeart/2005/8/layout/lProcess2"/>
    <dgm:cxn modelId="{1565C57B-2106-CA4F-8562-4D013BE15737}" type="presParOf" srcId="{099AB55B-6EBC-DD42-AA47-43CFA40D9BB9}" destId="{DE916286-2D15-DB4A-8CDC-FEB601D26D0D}" srcOrd="2" destOrd="0" presId="urn:microsoft.com/office/officeart/2005/8/layout/lProcess2"/>
    <dgm:cxn modelId="{EF8BE052-ECC2-BD43-AC97-59D2E5E65649}" type="presParOf" srcId="{DE916286-2D15-DB4A-8CDC-FEB601D26D0D}" destId="{CB54ED85-8BE6-384B-B469-E8601283743A}" srcOrd="0" destOrd="0" presId="urn:microsoft.com/office/officeart/2005/8/layout/lProcess2"/>
    <dgm:cxn modelId="{115DD377-4EFA-6843-A372-4FD6009B891E}" type="presParOf" srcId="{CB54ED85-8BE6-384B-B469-E8601283743A}" destId="{5FA64062-00A5-214F-B9CB-ED949432C520}" srcOrd="0" destOrd="0" presId="urn:microsoft.com/office/officeart/2005/8/layout/lProcess2"/>
    <dgm:cxn modelId="{0526A786-5EA5-5940-AAD0-41EE8491F88A}" type="presParOf" srcId="{CB54ED85-8BE6-384B-B469-E8601283743A}" destId="{DECC38E9-6127-F94C-97A6-84C92C3D1B37}" srcOrd="1" destOrd="0" presId="urn:microsoft.com/office/officeart/2005/8/layout/lProcess2"/>
    <dgm:cxn modelId="{955314B6-333C-7549-8A81-3D833B4859A7}" type="presParOf" srcId="{CB54ED85-8BE6-384B-B469-E8601283743A}" destId="{A553EF16-2C1C-D440-9F83-7AE5E6926AFC}" srcOrd="2" destOrd="0" presId="urn:microsoft.com/office/officeart/2005/8/layout/lProcess2"/>
    <dgm:cxn modelId="{8D986041-34BE-FA4D-ACAA-C08BF0E006DA}" type="presParOf" srcId="{CB54ED85-8BE6-384B-B469-E8601283743A}" destId="{776A0AB0-EC6E-B643-A203-00E121857EE1}" srcOrd="3" destOrd="0" presId="urn:microsoft.com/office/officeart/2005/8/layout/lProcess2"/>
    <dgm:cxn modelId="{C13AF8C7-1730-3244-9381-6B7D1ECBF899}" type="presParOf" srcId="{CB54ED85-8BE6-384B-B469-E8601283743A}" destId="{458C345A-4A49-7A49-9F50-C71F1E449F41}" srcOrd="4" destOrd="0" presId="urn:microsoft.com/office/officeart/2005/8/layout/lProcess2"/>
    <dgm:cxn modelId="{AF2217D6-E658-564A-97CF-6C9F99494A5C}" type="presParOf" srcId="{DC13811E-27BE-7641-8DFB-8124B7FC2879}" destId="{098C360A-85AC-2646-AB8B-D5DB752F0174}" srcOrd="1" destOrd="0" presId="urn:microsoft.com/office/officeart/2005/8/layout/lProcess2"/>
    <dgm:cxn modelId="{A9FE456B-0F4E-4349-BC97-69DDFFB16D89}" type="presParOf" srcId="{DC13811E-27BE-7641-8DFB-8124B7FC2879}" destId="{BCF16594-B0BE-3F42-8CC4-B5C3B5F4E919}" srcOrd="2" destOrd="0" presId="urn:microsoft.com/office/officeart/2005/8/layout/lProcess2"/>
    <dgm:cxn modelId="{B2FF1896-F145-A74B-92B4-1DC41FE02423}" type="presParOf" srcId="{BCF16594-B0BE-3F42-8CC4-B5C3B5F4E919}" destId="{E303E960-470B-B545-8C09-6CED454EED12}" srcOrd="0" destOrd="0" presId="urn:microsoft.com/office/officeart/2005/8/layout/lProcess2"/>
    <dgm:cxn modelId="{5928BC16-FAA5-E948-943B-424EBA3CFCAB}" type="presParOf" srcId="{BCF16594-B0BE-3F42-8CC4-B5C3B5F4E919}" destId="{8B5BF0E5-01A2-344A-AC7F-1E9880CBA52E}" srcOrd="1" destOrd="0" presId="urn:microsoft.com/office/officeart/2005/8/layout/lProcess2"/>
    <dgm:cxn modelId="{CC1A596E-555D-404C-B048-B8340A9DD64A}" type="presParOf" srcId="{BCF16594-B0BE-3F42-8CC4-B5C3B5F4E919}" destId="{81AD2D67-0331-1940-AE3B-1A1912B1534E}" srcOrd="2" destOrd="0" presId="urn:microsoft.com/office/officeart/2005/8/layout/lProcess2"/>
    <dgm:cxn modelId="{3181018A-E9C9-4B44-98E6-61DC76C69D52}" type="presParOf" srcId="{81AD2D67-0331-1940-AE3B-1A1912B1534E}" destId="{BDCFCB75-1B87-374C-AA38-100829969329}" srcOrd="0" destOrd="0" presId="urn:microsoft.com/office/officeart/2005/8/layout/lProcess2"/>
    <dgm:cxn modelId="{932A071F-BE3F-7A4C-B43F-3C03AF6F5AB9}" type="presParOf" srcId="{BDCFCB75-1B87-374C-AA38-100829969329}" destId="{68994EA4-E602-174B-80B9-B750B8925BAA}" srcOrd="0" destOrd="0" presId="urn:microsoft.com/office/officeart/2005/8/layout/lProcess2"/>
    <dgm:cxn modelId="{718576B3-122F-E64E-B469-DE2FE2AC2014}" type="presParOf" srcId="{BDCFCB75-1B87-374C-AA38-100829969329}" destId="{A7955950-1062-B24F-8950-95F335943DD7}" srcOrd="1" destOrd="0" presId="urn:microsoft.com/office/officeart/2005/8/layout/lProcess2"/>
    <dgm:cxn modelId="{5C231E29-667C-C94C-AA4B-878525CE3BE6}" type="presParOf" srcId="{BDCFCB75-1B87-374C-AA38-100829969329}" destId="{8ED2FE29-B926-1346-B820-8C27A635D2A1}" srcOrd="2" destOrd="0" presId="urn:microsoft.com/office/officeart/2005/8/layout/lProcess2"/>
    <dgm:cxn modelId="{61AA756F-B12E-344A-B555-17BAAD0B2DEF}" type="presParOf" srcId="{BDCFCB75-1B87-374C-AA38-100829969329}" destId="{223C4E0B-A001-3448-8987-AF4438019E82}" srcOrd="3" destOrd="0" presId="urn:microsoft.com/office/officeart/2005/8/layout/lProcess2"/>
    <dgm:cxn modelId="{D62B027A-7410-0C46-B9CD-CA1E6A63A776}" type="presParOf" srcId="{BDCFCB75-1B87-374C-AA38-100829969329}" destId="{FC07DF38-8D61-FC49-A9C3-3307F3E1C9E9}" srcOrd="4" destOrd="0" presId="urn:microsoft.com/office/officeart/2005/8/layout/lProcess2"/>
    <dgm:cxn modelId="{BCA5E550-43A4-174D-9253-199A6F6838D8}" type="presParOf" srcId="{DC13811E-27BE-7641-8DFB-8124B7FC2879}" destId="{0FF8E7AC-6CC5-DB42-9120-5B8DA9D12720}" srcOrd="3" destOrd="0" presId="urn:microsoft.com/office/officeart/2005/8/layout/lProcess2"/>
    <dgm:cxn modelId="{A4761CAD-2367-C84B-A369-8DC168E6B45A}" type="presParOf" srcId="{DC13811E-27BE-7641-8DFB-8124B7FC2879}" destId="{0BFC6634-55FA-DD42-939D-88107B0F9FB5}" srcOrd="4" destOrd="0" presId="urn:microsoft.com/office/officeart/2005/8/layout/lProcess2"/>
    <dgm:cxn modelId="{003D94AA-F83A-0047-8019-43D154407325}" type="presParOf" srcId="{0BFC6634-55FA-DD42-939D-88107B0F9FB5}" destId="{020E9399-4ACF-BE49-AA39-55E06EAA8BBD}" srcOrd="0" destOrd="0" presId="urn:microsoft.com/office/officeart/2005/8/layout/lProcess2"/>
    <dgm:cxn modelId="{9E628460-949C-F145-8D6D-A6129A7DEB9C}" type="presParOf" srcId="{0BFC6634-55FA-DD42-939D-88107B0F9FB5}" destId="{93A3616B-3880-1D43-9722-E65523A4B8C9}" srcOrd="1" destOrd="0" presId="urn:microsoft.com/office/officeart/2005/8/layout/lProcess2"/>
    <dgm:cxn modelId="{728A002E-2951-274D-BDDC-9FE2B24ECA6B}" type="presParOf" srcId="{0BFC6634-55FA-DD42-939D-88107B0F9FB5}" destId="{34AACF33-F7DB-C442-A696-1EC7E47A8BBA}" srcOrd="2" destOrd="0" presId="urn:microsoft.com/office/officeart/2005/8/layout/lProcess2"/>
    <dgm:cxn modelId="{9415839C-23B3-854B-B831-EE88E5FF2D73}" type="presParOf" srcId="{34AACF33-F7DB-C442-A696-1EC7E47A8BBA}" destId="{D6B1AE51-840E-A041-8999-5D79362F6D0B}" srcOrd="0" destOrd="0" presId="urn:microsoft.com/office/officeart/2005/8/layout/lProcess2"/>
    <dgm:cxn modelId="{7FDA631D-890F-B44E-A180-7CFF8FCF23FA}" type="presParOf" srcId="{D6B1AE51-840E-A041-8999-5D79362F6D0B}" destId="{A4768C5B-51B7-E74F-9292-EDE49B98EF7C}" srcOrd="0" destOrd="0" presId="urn:microsoft.com/office/officeart/2005/8/layout/lProcess2"/>
    <dgm:cxn modelId="{CADA6815-A748-7942-A992-6D9A63F852A6}" type="presParOf" srcId="{D6B1AE51-840E-A041-8999-5D79362F6D0B}" destId="{F576BB2D-6C77-4048-91C4-CE69974D3A5C}" srcOrd="1" destOrd="0" presId="urn:microsoft.com/office/officeart/2005/8/layout/lProcess2"/>
    <dgm:cxn modelId="{0F42FA56-AC49-6A4D-A93F-A753DF65DE9E}" type="presParOf" srcId="{D6B1AE51-840E-A041-8999-5D79362F6D0B}" destId="{612AF2CD-B75A-E246-A390-F224211007AF}" srcOrd="2" destOrd="0" presId="urn:microsoft.com/office/officeart/2005/8/layout/lProcess2"/>
    <dgm:cxn modelId="{34157ED6-36BD-C948-9757-7FEF3F7A0EE1}" type="presParOf" srcId="{D6B1AE51-840E-A041-8999-5D79362F6D0B}" destId="{382F04A1-4CEE-B742-92E2-F8183A17AB00}" srcOrd="3" destOrd="0" presId="urn:microsoft.com/office/officeart/2005/8/layout/lProcess2"/>
    <dgm:cxn modelId="{42B1E387-59F3-DC46-9C6E-C9010F55A19F}" type="presParOf" srcId="{D6B1AE51-840E-A041-8999-5D79362F6D0B}" destId="{C277512B-2E85-3347-86B3-175524051D9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A6C2A7-C50F-E744-A533-F8B412A67E3E}" type="doc">
      <dgm:prSet loTypeId="urn:microsoft.com/office/officeart/2005/8/layout/lProcess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3FFE54-7CC4-8443-A700-46BAF06C901E}">
      <dgm:prSet phldrT="[Text]" custT="1"/>
      <dgm:spPr/>
      <dgm:t>
        <a:bodyPr/>
        <a:lstStyle/>
        <a:p>
          <a:pPr algn="l"/>
          <a:r>
            <a:rPr lang="en-US" sz="1400"/>
            <a:t>10</a:t>
          </a:r>
          <a:r>
            <a:rPr lang="en-US" sz="1400" baseline="30000"/>
            <a:t>th</a:t>
          </a:r>
          <a:r>
            <a:rPr lang="en-US" sz="1400"/>
            <a:t> Algebra II Honors</a:t>
          </a:r>
        </a:p>
      </dgm:t>
    </dgm:pt>
    <dgm:pt modelId="{DD17FB49-CC4D-AF40-859C-E5DF67BF559E}" type="parTrans" cxnId="{29E1094A-EEB7-D641-857C-CB51D0DB6A64}">
      <dgm:prSet/>
      <dgm:spPr/>
      <dgm:t>
        <a:bodyPr/>
        <a:lstStyle/>
        <a:p>
          <a:endParaRPr lang="en-US"/>
        </a:p>
      </dgm:t>
    </dgm:pt>
    <dgm:pt modelId="{5AFC8A34-255F-EB41-BBA3-F65AEC3242FF}" type="sibTrans" cxnId="{29E1094A-EEB7-D641-857C-CB51D0DB6A64}">
      <dgm:prSet/>
      <dgm:spPr/>
      <dgm:t>
        <a:bodyPr/>
        <a:lstStyle/>
        <a:p>
          <a:endParaRPr lang="en-US"/>
        </a:p>
      </dgm:t>
    </dgm:pt>
    <dgm:pt modelId="{3F9AC23C-CEE9-EF43-9036-F616A65BE850}">
      <dgm:prSet phldrT="[Text]" custT="1"/>
      <dgm:spPr/>
      <dgm:t>
        <a:bodyPr/>
        <a:lstStyle/>
        <a:p>
          <a:pPr algn="l"/>
          <a:r>
            <a:rPr lang="en-US" sz="1400"/>
            <a:t>11</a:t>
          </a:r>
          <a:r>
            <a:rPr lang="en-US" sz="1400" baseline="30000"/>
            <a:t>th</a:t>
          </a:r>
          <a:r>
            <a:rPr lang="en-US" sz="1400"/>
            <a:t> Pre-Calculus or  Statistics </a:t>
          </a:r>
        </a:p>
      </dgm:t>
    </dgm:pt>
    <dgm:pt modelId="{60175924-8250-AC4B-B72E-EC097134F5BB}" type="parTrans" cxnId="{A606E458-ED5E-0E4B-BD8B-C601A681A614}">
      <dgm:prSet/>
      <dgm:spPr/>
      <dgm:t>
        <a:bodyPr/>
        <a:lstStyle/>
        <a:p>
          <a:endParaRPr lang="en-US"/>
        </a:p>
      </dgm:t>
    </dgm:pt>
    <dgm:pt modelId="{B14C81A4-A2B4-8447-A3E2-2407F64134C0}" type="sibTrans" cxnId="{A606E458-ED5E-0E4B-BD8B-C601A681A614}">
      <dgm:prSet/>
      <dgm:spPr/>
      <dgm:t>
        <a:bodyPr/>
        <a:lstStyle/>
        <a:p>
          <a:endParaRPr lang="en-US"/>
        </a:p>
      </dgm:t>
    </dgm:pt>
    <dgm:pt modelId="{11796F98-7A3C-EC46-B638-8E86FCF4A593}">
      <dgm:prSet phldrT="[Text]" custT="1"/>
      <dgm:spPr/>
      <dgm:t>
        <a:bodyPr/>
        <a:lstStyle/>
        <a:p>
          <a:pPr algn="ctr"/>
          <a:r>
            <a:rPr lang="en-US" sz="1400"/>
            <a:t>8</a:t>
          </a:r>
          <a:r>
            <a:rPr lang="en-US" sz="1400" baseline="30000"/>
            <a:t>th</a:t>
          </a:r>
          <a:r>
            <a:rPr lang="en-US" sz="1400"/>
            <a:t> Geometry Honors</a:t>
          </a:r>
        </a:p>
      </dgm:t>
    </dgm:pt>
    <dgm:pt modelId="{A2426E4D-33E7-8446-AFC5-3C9149757434}" type="parTrans" cxnId="{B886969D-FAC4-154F-83F7-C01DDA6B837A}">
      <dgm:prSet/>
      <dgm:spPr/>
      <dgm:t>
        <a:bodyPr/>
        <a:lstStyle/>
        <a:p>
          <a:endParaRPr lang="en-US"/>
        </a:p>
      </dgm:t>
    </dgm:pt>
    <dgm:pt modelId="{03F71521-F281-794C-B969-397EEB24DFAC}" type="sibTrans" cxnId="{B886969D-FAC4-154F-83F7-C01DDA6B837A}">
      <dgm:prSet/>
      <dgm:spPr/>
      <dgm:t>
        <a:bodyPr/>
        <a:lstStyle/>
        <a:p>
          <a:endParaRPr lang="en-US"/>
        </a:p>
      </dgm:t>
    </dgm:pt>
    <dgm:pt modelId="{F4C5DBCD-D18C-3048-966B-ADFAF973210B}">
      <dgm:prSet phldrT="[Text]" custT="1"/>
      <dgm:spPr/>
      <dgm:t>
        <a:bodyPr/>
        <a:lstStyle/>
        <a:p>
          <a:pPr algn="l"/>
          <a:r>
            <a:rPr lang="en-US" sz="1400"/>
            <a:t>10</a:t>
          </a:r>
          <a:r>
            <a:rPr lang="en-US" sz="1400" baseline="30000"/>
            <a:t>th</a:t>
          </a:r>
          <a:r>
            <a:rPr lang="en-US" sz="1400"/>
            <a:t> Pre-Calculus</a:t>
          </a:r>
        </a:p>
      </dgm:t>
    </dgm:pt>
    <dgm:pt modelId="{6174033C-C7F2-B949-8355-26ACD92EA63F}" type="parTrans" cxnId="{25725412-0E96-7E45-A64E-08E139D91073}">
      <dgm:prSet/>
      <dgm:spPr/>
      <dgm:t>
        <a:bodyPr/>
        <a:lstStyle/>
        <a:p>
          <a:endParaRPr lang="en-US"/>
        </a:p>
      </dgm:t>
    </dgm:pt>
    <dgm:pt modelId="{C35C8FE5-8B54-F146-935F-7D71FF63BE52}" type="sibTrans" cxnId="{25725412-0E96-7E45-A64E-08E139D91073}">
      <dgm:prSet/>
      <dgm:spPr/>
      <dgm:t>
        <a:bodyPr/>
        <a:lstStyle/>
        <a:p>
          <a:endParaRPr lang="en-US"/>
        </a:p>
      </dgm:t>
    </dgm:pt>
    <dgm:pt modelId="{10C27EC4-0BF6-1F40-8473-F2C5BFD04C04}">
      <dgm:prSet phldrT="[Text]" custT="1"/>
      <dgm:spPr/>
      <dgm:t>
        <a:bodyPr/>
        <a:lstStyle/>
        <a:p>
          <a:pPr algn="l"/>
          <a:r>
            <a:rPr lang="en-US" sz="1400"/>
            <a:t>12</a:t>
          </a:r>
          <a:r>
            <a:rPr lang="en-US" sz="1400" baseline="30000"/>
            <a:t>th</a:t>
          </a:r>
          <a:r>
            <a:rPr lang="en-US" sz="1400"/>
            <a:t> AP Statistics or AP Calculus</a:t>
          </a:r>
        </a:p>
      </dgm:t>
    </dgm:pt>
    <dgm:pt modelId="{B0F8B096-EEBB-D444-BAC5-87109271F066}" type="parTrans" cxnId="{4F7F91AF-4CEA-8A4C-98B5-DE35C153D3C1}">
      <dgm:prSet/>
      <dgm:spPr/>
      <dgm:t>
        <a:bodyPr/>
        <a:lstStyle/>
        <a:p>
          <a:endParaRPr lang="en-US"/>
        </a:p>
      </dgm:t>
    </dgm:pt>
    <dgm:pt modelId="{7661C344-B3CD-3F4A-94A0-B2D045530ABE}" type="sibTrans" cxnId="{4F7F91AF-4CEA-8A4C-98B5-DE35C153D3C1}">
      <dgm:prSet/>
      <dgm:spPr/>
      <dgm:t>
        <a:bodyPr/>
        <a:lstStyle/>
        <a:p>
          <a:endParaRPr lang="en-US"/>
        </a:p>
      </dgm:t>
    </dgm:pt>
    <dgm:pt modelId="{B6669C5C-3E5A-AA4E-AC4F-0045721FBB6D}">
      <dgm:prSet phldrT="[Text]" custT="1"/>
      <dgm:spPr/>
      <dgm:t>
        <a:bodyPr/>
        <a:lstStyle/>
        <a:p>
          <a:pPr algn="l"/>
          <a:r>
            <a:rPr lang="en-US" sz="1400"/>
            <a:t>10</a:t>
          </a:r>
          <a:r>
            <a:rPr lang="en-US" sz="1400" baseline="30000"/>
            <a:t>th</a:t>
          </a:r>
          <a:r>
            <a:rPr lang="en-US" sz="1400"/>
            <a:t> Liberal Arts I</a:t>
          </a:r>
        </a:p>
      </dgm:t>
    </dgm:pt>
    <dgm:pt modelId="{16F284C3-ED32-F74A-8163-1CCEECC21B75}" type="parTrans" cxnId="{DEA0C9F2-0202-5042-B354-5934D2A880F0}">
      <dgm:prSet/>
      <dgm:spPr/>
      <dgm:t>
        <a:bodyPr/>
        <a:lstStyle/>
        <a:p>
          <a:endParaRPr lang="en-US"/>
        </a:p>
      </dgm:t>
    </dgm:pt>
    <dgm:pt modelId="{22383D5B-DE14-7D4F-BFAB-7BAE23A97780}" type="sibTrans" cxnId="{DEA0C9F2-0202-5042-B354-5934D2A880F0}">
      <dgm:prSet/>
      <dgm:spPr/>
      <dgm:t>
        <a:bodyPr/>
        <a:lstStyle/>
        <a:p>
          <a:endParaRPr lang="en-US"/>
        </a:p>
      </dgm:t>
    </dgm:pt>
    <dgm:pt modelId="{97337E37-CD3B-AA42-A9CC-22A706253360}">
      <dgm:prSet phldrT="[Text]" custT="1"/>
      <dgm:spPr/>
      <dgm:t>
        <a:bodyPr/>
        <a:lstStyle/>
        <a:p>
          <a:pPr algn="l"/>
          <a:r>
            <a:rPr lang="en-US" sz="1400"/>
            <a:t>11</a:t>
          </a:r>
          <a:r>
            <a:rPr lang="en-US" sz="1400" baseline="30000"/>
            <a:t>th</a:t>
          </a:r>
          <a:r>
            <a:rPr lang="en-US" sz="1400"/>
            <a:t> Geometry</a:t>
          </a:r>
        </a:p>
      </dgm:t>
    </dgm:pt>
    <dgm:pt modelId="{8DF767E7-7A19-CE42-A516-3812B02F7014}" type="parTrans" cxnId="{AA9DE7CF-0BFB-F540-9811-AFD90CD6B9A7}">
      <dgm:prSet/>
      <dgm:spPr/>
      <dgm:t>
        <a:bodyPr/>
        <a:lstStyle/>
        <a:p>
          <a:endParaRPr lang="en-US"/>
        </a:p>
      </dgm:t>
    </dgm:pt>
    <dgm:pt modelId="{B11A0430-9DA6-4646-B9F3-A3686C6AECF5}" type="sibTrans" cxnId="{AA9DE7CF-0BFB-F540-9811-AFD90CD6B9A7}">
      <dgm:prSet/>
      <dgm:spPr/>
      <dgm:t>
        <a:bodyPr/>
        <a:lstStyle/>
        <a:p>
          <a:endParaRPr lang="en-US"/>
        </a:p>
      </dgm:t>
    </dgm:pt>
    <dgm:pt modelId="{1AD118F0-76F6-1B48-8D1B-26EABD3CBD23}">
      <dgm:prSet phldrT="[Text]" custT="1"/>
      <dgm:spPr/>
      <dgm:t>
        <a:bodyPr/>
        <a:lstStyle/>
        <a:p>
          <a:pPr algn="l"/>
          <a:r>
            <a:rPr lang="en-US" sz="1400"/>
            <a:t>12</a:t>
          </a:r>
          <a:r>
            <a:rPr lang="en-US" sz="1400" baseline="30000"/>
            <a:t>th</a:t>
          </a:r>
          <a:r>
            <a:rPr lang="en-US" sz="1400"/>
            <a:t> Math for College Readiness</a:t>
          </a:r>
        </a:p>
      </dgm:t>
    </dgm:pt>
    <dgm:pt modelId="{7A1A0819-0BB6-D44D-9E7F-D208598857A2}" type="parTrans" cxnId="{8EC14F57-CCB6-DF48-9FC5-ADF8FF0DF158}">
      <dgm:prSet/>
      <dgm:spPr/>
      <dgm:t>
        <a:bodyPr/>
        <a:lstStyle/>
        <a:p>
          <a:endParaRPr lang="en-US"/>
        </a:p>
      </dgm:t>
    </dgm:pt>
    <dgm:pt modelId="{5D35FCC2-A43B-E44C-87C6-DDFD163A9E28}" type="sibTrans" cxnId="{8EC14F57-CCB6-DF48-9FC5-ADF8FF0DF158}">
      <dgm:prSet/>
      <dgm:spPr/>
      <dgm:t>
        <a:bodyPr/>
        <a:lstStyle/>
        <a:p>
          <a:endParaRPr lang="en-US"/>
        </a:p>
      </dgm:t>
    </dgm:pt>
    <dgm:pt modelId="{40D7341A-6F29-F54D-A93F-F50BA97E3F24}">
      <dgm:prSet phldrT="[Text]" custT="1"/>
      <dgm:spPr/>
      <dgm:t>
        <a:bodyPr/>
        <a:lstStyle/>
        <a:p>
          <a:pPr algn="l"/>
          <a:r>
            <a:rPr lang="en-US" sz="1400"/>
            <a:t>9</a:t>
          </a:r>
          <a:r>
            <a:rPr lang="en-US" sz="1400" baseline="30000"/>
            <a:t>th</a:t>
          </a:r>
          <a:r>
            <a:rPr lang="en-US" sz="1400"/>
            <a:t> Geometry Honors</a:t>
          </a:r>
        </a:p>
      </dgm:t>
    </dgm:pt>
    <dgm:pt modelId="{96C02868-A480-A34F-A9BA-B1862EAFA35D}" type="parTrans" cxnId="{EF9F4F18-3F8B-684C-A444-0CEDE93B5EC4}">
      <dgm:prSet/>
      <dgm:spPr/>
      <dgm:t>
        <a:bodyPr/>
        <a:lstStyle/>
        <a:p>
          <a:endParaRPr lang="en-US"/>
        </a:p>
      </dgm:t>
    </dgm:pt>
    <dgm:pt modelId="{27155CB0-8A90-EA48-B9B5-DD3B96EC49CA}" type="sibTrans" cxnId="{EF9F4F18-3F8B-684C-A444-0CEDE93B5EC4}">
      <dgm:prSet/>
      <dgm:spPr/>
      <dgm:t>
        <a:bodyPr/>
        <a:lstStyle/>
        <a:p>
          <a:endParaRPr lang="en-US"/>
        </a:p>
      </dgm:t>
    </dgm:pt>
    <dgm:pt modelId="{A97C947B-4909-9148-ABA9-A3F667BE0B69}">
      <dgm:prSet phldrT="[Text]" custT="1"/>
      <dgm:spPr/>
      <dgm:t>
        <a:bodyPr/>
        <a:lstStyle/>
        <a:p>
          <a:pPr algn="l"/>
          <a:r>
            <a:rPr lang="en-US" sz="1400"/>
            <a:t>9</a:t>
          </a:r>
          <a:r>
            <a:rPr lang="en-US" sz="1400" baseline="30000"/>
            <a:t>th</a:t>
          </a:r>
          <a:r>
            <a:rPr lang="en-US" sz="1400"/>
            <a:t> Algebra II Honors</a:t>
          </a:r>
        </a:p>
      </dgm:t>
    </dgm:pt>
    <dgm:pt modelId="{DF999B7C-FEEF-4349-9AAB-E96DFE52A81E}" type="parTrans" cxnId="{C5A55F3D-4F47-7346-8063-108A571B9995}">
      <dgm:prSet/>
      <dgm:spPr/>
      <dgm:t>
        <a:bodyPr/>
        <a:lstStyle/>
        <a:p>
          <a:endParaRPr lang="en-US"/>
        </a:p>
      </dgm:t>
    </dgm:pt>
    <dgm:pt modelId="{74A390F4-F970-5045-8B1C-E93ADEE647DA}" type="sibTrans" cxnId="{C5A55F3D-4F47-7346-8063-108A571B9995}">
      <dgm:prSet/>
      <dgm:spPr/>
      <dgm:t>
        <a:bodyPr/>
        <a:lstStyle/>
        <a:p>
          <a:endParaRPr lang="en-US"/>
        </a:p>
      </dgm:t>
    </dgm:pt>
    <dgm:pt modelId="{51D4CAF1-DCC6-6548-80A5-683F18070590}">
      <dgm:prSet phldrT="[Text]" custT="1"/>
      <dgm:spPr/>
      <dgm:t>
        <a:bodyPr/>
        <a:lstStyle/>
        <a:p>
          <a:pPr algn="l"/>
          <a:r>
            <a:rPr lang="en-US" sz="1400"/>
            <a:t>11</a:t>
          </a:r>
          <a:r>
            <a:rPr lang="en-US" sz="1400" baseline="30000"/>
            <a:t>th</a:t>
          </a:r>
          <a:r>
            <a:rPr lang="en-US" sz="1400"/>
            <a:t> AP Statistics or AP Calculus</a:t>
          </a:r>
        </a:p>
      </dgm:t>
    </dgm:pt>
    <dgm:pt modelId="{FB6E2C3C-B211-A640-8EAC-235DCC27A6A8}" type="parTrans" cxnId="{B2DC32DB-DA05-3743-B5CD-E59C7F22269A}">
      <dgm:prSet/>
      <dgm:spPr/>
      <dgm:t>
        <a:bodyPr/>
        <a:lstStyle/>
        <a:p>
          <a:endParaRPr lang="en-US"/>
        </a:p>
      </dgm:t>
    </dgm:pt>
    <dgm:pt modelId="{5A551B13-6BE8-D047-8FEE-EEA9F94BF64E}" type="sibTrans" cxnId="{B2DC32DB-DA05-3743-B5CD-E59C7F22269A}">
      <dgm:prSet/>
      <dgm:spPr/>
      <dgm:t>
        <a:bodyPr/>
        <a:lstStyle/>
        <a:p>
          <a:endParaRPr lang="en-US"/>
        </a:p>
      </dgm:t>
    </dgm:pt>
    <dgm:pt modelId="{7D5F8187-3B51-C444-8AAF-2229DB8E7700}">
      <dgm:prSet phldrT="[Text]" custT="1"/>
      <dgm:spPr/>
      <dgm:t>
        <a:bodyPr/>
        <a:lstStyle/>
        <a:p>
          <a:pPr algn="ctr"/>
          <a:r>
            <a:rPr lang="en-US" sz="1400"/>
            <a:t>8th Mathematics- level 4 or 5 on FSA Math </a:t>
          </a:r>
        </a:p>
      </dgm:t>
    </dgm:pt>
    <dgm:pt modelId="{B293C68A-CE39-6A49-B6D4-2C57729A03BD}" type="parTrans" cxnId="{58B37429-2E55-E247-9743-984562C0AA8A}">
      <dgm:prSet/>
      <dgm:spPr/>
      <dgm:t>
        <a:bodyPr/>
        <a:lstStyle/>
        <a:p>
          <a:endParaRPr lang="en-US"/>
        </a:p>
      </dgm:t>
    </dgm:pt>
    <dgm:pt modelId="{0E0538D1-84FC-AF40-9412-2FF6DB1100BC}" type="sibTrans" cxnId="{58B37429-2E55-E247-9743-984562C0AA8A}">
      <dgm:prSet/>
      <dgm:spPr/>
      <dgm:t>
        <a:bodyPr/>
        <a:lstStyle/>
        <a:p>
          <a:endParaRPr lang="en-US"/>
        </a:p>
      </dgm:t>
    </dgm:pt>
    <dgm:pt modelId="{C4AC0D9B-D808-C542-80D3-A9973EA34E93}">
      <dgm:prSet phldrT="[Text]" custT="1"/>
      <dgm:spPr/>
      <dgm:t>
        <a:bodyPr/>
        <a:lstStyle/>
        <a:p>
          <a:pPr algn="l"/>
          <a:r>
            <a:rPr lang="en-US" sz="1400"/>
            <a:t>9</a:t>
          </a:r>
          <a:r>
            <a:rPr lang="en-US" sz="1400" baseline="30000"/>
            <a:t>th</a:t>
          </a:r>
          <a:r>
            <a:rPr lang="en-US" sz="1400"/>
            <a:t> Algebra 1 Honors</a:t>
          </a:r>
        </a:p>
      </dgm:t>
    </dgm:pt>
    <dgm:pt modelId="{0D8B43D2-59BB-8642-A222-7F064153DB13}" type="parTrans" cxnId="{21D903A0-A7C5-F74F-A437-96AAEE325BED}">
      <dgm:prSet/>
      <dgm:spPr/>
      <dgm:t>
        <a:bodyPr/>
        <a:lstStyle/>
        <a:p>
          <a:endParaRPr lang="en-US"/>
        </a:p>
      </dgm:t>
    </dgm:pt>
    <dgm:pt modelId="{A4AE519A-7945-CF47-A724-E028B9E84EB7}" type="sibTrans" cxnId="{21D903A0-A7C5-F74F-A437-96AAEE325BED}">
      <dgm:prSet/>
      <dgm:spPr/>
      <dgm:t>
        <a:bodyPr/>
        <a:lstStyle/>
        <a:p>
          <a:endParaRPr lang="en-US"/>
        </a:p>
      </dgm:t>
    </dgm:pt>
    <dgm:pt modelId="{4F1989B6-5DE9-5849-BEF3-8A0E9BB96643}">
      <dgm:prSet phldrT="[Text]" custT="1"/>
      <dgm:spPr/>
      <dgm:t>
        <a:bodyPr/>
        <a:lstStyle/>
        <a:p>
          <a:pPr algn="l"/>
          <a:r>
            <a:rPr lang="en-US" sz="1400"/>
            <a:t>10</a:t>
          </a:r>
          <a:r>
            <a:rPr lang="en-US" sz="1400" baseline="30000"/>
            <a:t>th</a:t>
          </a:r>
          <a:r>
            <a:rPr lang="en-US" sz="1400"/>
            <a:t> Geometry Honors</a:t>
          </a:r>
        </a:p>
      </dgm:t>
    </dgm:pt>
    <dgm:pt modelId="{20E834BD-D539-0A48-AB6D-FFABC54FC9E5}" type="parTrans" cxnId="{ADB5267E-CED9-7243-9358-EFCD0B4AD27B}">
      <dgm:prSet/>
      <dgm:spPr/>
      <dgm:t>
        <a:bodyPr/>
        <a:lstStyle/>
        <a:p>
          <a:endParaRPr lang="en-US"/>
        </a:p>
      </dgm:t>
    </dgm:pt>
    <dgm:pt modelId="{CF48D4B1-76EE-714E-942F-4A656B4F812E}" type="sibTrans" cxnId="{ADB5267E-CED9-7243-9358-EFCD0B4AD27B}">
      <dgm:prSet/>
      <dgm:spPr/>
      <dgm:t>
        <a:bodyPr/>
        <a:lstStyle/>
        <a:p>
          <a:endParaRPr lang="en-US"/>
        </a:p>
      </dgm:t>
    </dgm:pt>
    <dgm:pt modelId="{9CB449B9-E111-C842-9A34-D2F5E17EB489}">
      <dgm:prSet phldrT="[Text]" custT="1"/>
      <dgm:spPr/>
      <dgm:t>
        <a:bodyPr/>
        <a:lstStyle/>
        <a:p>
          <a:pPr algn="l"/>
          <a:r>
            <a:rPr lang="en-US" sz="1400"/>
            <a:t>11</a:t>
          </a:r>
          <a:r>
            <a:rPr lang="en-US" sz="1400" baseline="30000"/>
            <a:t>th</a:t>
          </a:r>
          <a:r>
            <a:rPr lang="en-US" sz="1400"/>
            <a:t> Algebra II or Liberal Arts II </a:t>
          </a:r>
        </a:p>
      </dgm:t>
    </dgm:pt>
    <dgm:pt modelId="{E3F1E18D-F992-3E4D-B0A0-617842C734FF}" type="parTrans" cxnId="{EA2254B8-BCA3-7642-A343-512C34C810C6}">
      <dgm:prSet/>
      <dgm:spPr/>
      <dgm:t>
        <a:bodyPr/>
        <a:lstStyle/>
        <a:p>
          <a:endParaRPr lang="en-US"/>
        </a:p>
      </dgm:t>
    </dgm:pt>
    <dgm:pt modelId="{42C4BBBC-3983-4342-B272-03B4E96DFF24}" type="sibTrans" cxnId="{EA2254B8-BCA3-7642-A343-512C34C810C6}">
      <dgm:prSet/>
      <dgm:spPr/>
      <dgm:t>
        <a:bodyPr/>
        <a:lstStyle/>
        <a:p>
          <a:endParaRPr lang="en-US"/>
        </a:p>
      </dgm:t>
    </dgm:pt>
    <dgm:pt modelId="{B6CD8DBF-8FCB-1E45-B37C-E39F1CE3C54F}">
      <dgm:prSet phldrT="[Text]" custT="1"/>
      <dgm:spPr/>
      <dgm:t>
        <a:bodyPr/>
        <a:lstStyle/>
        <a:p>
          <a:pPr algn="ctr"/>
          <a:r>
            <a:rPr lang="en-US" sz="1400"/>
            <a:t>8</a:t>
          </a:r>
          <a:r>
            <a:rPr lang="en-US" sz="1400" baseline="30000"/>
            <a:t>th</a:t>
          </a:r>
          <a:r>
            <a:rPr lang="en-US" sz="1400"/>
            <a:t> Algebra 1 Honors</a:t>
          </a:r>
        </a:p>
      </dgm:t>
    </dgm:pt>
    <dgm:pt modelId="{5507A6CA-8B56-4B47-9AAE-66510CEA3082}" type="parTrans" cxnId="{6DBF900E-38AC-A14F-B3D4-AEF859AF14B5}">
      <dgm:prSet/>
      <dgm:spPr/>
      <dgm:t>
        <a:bodyPr/>
        <a:lstStyle/>
        <a:p>
          <a:endParaRPr lang="en-US"/>
        </a:p>
      </dgm:t>
    </dgm:pt>
    <dgm:pt modelId="{1FDAA4F8-7076-5B42-BCE5-2963BA7E0F5F}" type="sibTrans" cxnId="{6DBF900E-38AC-A14F-B3D4-AEF859AF14B5}">
      <dgm:prSet/>
      <dgm:spPr/>
      <dgm:t>
        <a:bodyPr/>
        <a:lstStyle/>
        <a:p>
          <a:endParaRPr lang="en-US"/>
        </a:p>
      </dgm:t>
    </dgm:pt>
    <dgm:pt modelId="{7AD80489-3168-694D-9BDB-696FBC498A67}">
      <dgm:prSet phldrT="[Text]" custT="1"/>
      <dgm:spPr/>
      <dgm:t>
        <a:bodyPr/>
        <a:lstStyle/>
        <a:p>
          <a:pPr algn="l"/>
          <a:r>
            <a:rPr lang="en-US" sz="1400"/>
            <a:t>12</a:t>
          </a:r>
          <a:r>
            <a:rPr lang="en-US" sz="1400" baseline="30000"/>
            <a:t>th</a:t>
          </a:r>
          <a:r>
            <a:rPr lang="en-US" sz="1400"/>
            <a:t> Algebra II or Pre Calculus</a:t>
          </a:r>
        </a:p>
      </dgm:t>
    </dgm:pt>
    <dgm:pt modelId="{E89D8385-CD0F-804E-9982-A1602EE71521}" type="parTrans" cxnId="{0CA2AB77-EC1F-CB41-BAD0-094B5082BD67}">
      <dgm:prSet/>
      <dgm:spPr/>
      <dgm:t>
        <a:bodyPr/>
        <a:lstStyle/>
        <a:p>
          <a:endParaRPr lang="en-US"/>
        </a:p>
      </dgm:t>
    </dgm:pt>
    <dgm:pt modelId="{BA15AEBB-8769-AE45-AC1C-4213B1794FA2}" type="sibTrans" cxnId="{0CA2AB77-EC1F-CB41-BAD0-094B5082BD67}">
      <dgm:prSet/>
      <dgm:spPr/>
      <dgm:t>
        <a:bodyPr/>
        <a:lstStyle/>
        <a:p>
          <a:endParaRPr lang="en-US"/>
        </a:p>
      </dgm:t>
    </dgm:pt>
    <dgm:pt modelId="{858F900A-0C5E-054C-872F-D6C4A40CBE63}">
      <dgm:prSet phldrT="[Text]" custT="1"/>
      <dgm:spPr/>
      <dgm:t>
        <a:bodyPr/>
        <a:lstStyle/>
        <a:p>
          <a:pPr algn="l"/>
          <a:r>
            <a:rPr lang="en-US" sz="1400"/>
            <a:t>12</a:t>
          </a:r>
          <a:r>
            <a:rPr lang="en-US" sz="1400" baseline="30000"/>
            <a:t>th</a:t>
          </a:r>
          <a:r>
            <a:rPr lang="en-US" sz="1400"/>
            <a:t>  Statistics  or AP Calculus or AP Statistics</a:t>
          </a:r>
        </a:p>
      </dgm:t>
    </dgm:pt>
    <dgm:pt modelId="{B34F4752-2DDA-A943-A023-45372D5C3B9C}" type="sibTrans" cxnId="{6747E7FC-F2DF-5043-AE00-BDA1142FE714}">
      <dgm:prSet/>
      <dgm:spPr/>
      <dgm:t>
        <a:bodyPr/>
        <a:lstStyle/>
        <a:p>
          <a:endParaRPr lang="en-US"/>
        </a:p>
      </dgm:t>
    </dgm:pt>
    <dgm:pt modelId="{5F741626-9BE7-0F4C-929F-8FDB108C859F}" type="parTrans" cxnId="{6747E7FC-F2DF-5043-AE00-BDA1142FE714}">
      <dgm:prSet/>
      <dgm:spPr/>
      <dgm:t>
        <a:bodyPr/>
        <a:lstStyle/>
        <a:p>
          <a:endParaRPr lang="en-US"/>
        </a:p>
      </dgm:t>
    </dgm:pt>
    <dgm:pt modelId="{67E98F8E-7D26-B94E-9CA2-7F380388A5DD}">
      <dgm:prSet phldrT="[Text]" custT="1"/>
      <dgm:spPr/>
      <dgm:t>
        <a:bodyPr/>
        <a:lstStyle/>
        <a:p>
          <a:pPr algn="l"/>
          <a:r>
            <a:rPr lang="en-US" sz="1400"/>
            <a:t>9</a:t>
          </a:r>
          <a:r>
            <a:rPr lang="en-US" sz="1400" baseline="30000"/>
            <a:t>th</a:t>
          </a:r>
          <a:r>
            <a:rPr lang="en-US" sz="1400"/>
            <a:t> Algebra 1</a:t>
          </a:r>
        </a:p>
      </dgm:t>
    </dgm:pt>
    <dgm:pt modelId="{ED7562FF-E330-B94F-AF20-41A3E5CB4685}">
      <dgm:prSet phldrT="[Text]" custT="1"/>
      <dgm:spPr/>
      <dgm:t>
        <a:bodyPr/>
        <a:lstStyle/>
        <a:p>
          <a:pPr algn="ctr"/>
          <a:r>
            <a:rPr lang="en-US" sz="1400"/>
            <a:t>8th Mathematics with level 1, 2 or 3 on FSA Math</a:t>
          </a:r>
        </a:p>
      </dgm:t>
    </dgm:pt>
    <dgm:pt modelId="{6C9D632B-E20B-B145-9C46-22CE9EA4EB7E}" type="sibTrans" cxnId="{DFC4A9E9-CF0D-754C-B8EB-1DCD30DE7B75}">
      <dgm:prSet/>
      <dgm:spPr/>
      <dgm:t>
        <a:bodyPr/>
        <a:lstStyle/>
        <a:p>
          <a:endParaRPr lang="en-US"/>
        </a:p>
      </dgm:t>
    </dgm:pt>
    <dgm:pt modelId="{6C7C04DB-E374-3A4E-A4AA-ED3B3275F852}" type="parTrans" cxnId="{DFC4A9E9-CF0D-754C-B8EB-1DCD30DE7B75}">
      <dgm:prSet/>
      <dgm:spPr/>
      <dgm:t>
        <a:bodyPr/>
        <a:lstStyle/>
        <a:p>
          <a:endParaRPr lang="en-US"/>
        </a:p>
      </dgm:t>
    </dgm:pt>
    <dgm:pt modelId="{179C49DE-6265-9546-AF7C-503B7D8E2377}" type="sibTrans" cxnId="{FD186794-CB15-164F-BA40-B94E30CFDF43}">
      <dgm:prSet/>
      <dgm:spPr/>
      <dgm:t>
        <a:bodyPr/>
        <a:lstStyle/>
        <a:p>
          <a:endParaRPr lang="en-US"/>
        </a:p>
      </dgm:t>
    </dgm:pt>
    <dgm:pt modelId="{C51004E9-CE5F-7B4E-B2C5-7D90F83E98CE}" type="parTrans" cxnId="{FD186794-CB15-164F-BA40-B94E30CFDF43}">
      <dgm:prSet/>
      <dgm:spPr/>
      <dgm:t>
        <a:bodyPr/>
        <a:lstStyle/>
        <a:p>
          <a:endParaRPr lang="en-US"/>
        </a:p>
      </dgm:t>
    </dgm:pt>
    <dgm:pt modelId="{B2B8A534-1B35-204C-8703-F1289B870F0E}" type="pres">
      <dgm:prSet presAssocID="{26A6C2A7-C50F-E744-A533-F8B412A67E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4938E4-BD9E-8F40-8BBE-5835810F57E1}" type="pres">
      <dgm:prSet presAssocID="{ED7562FF-E330-B94F-AF20-41A3E5CB4685}" presName="vertFlow" presStyleCnt="0"/>
      <dgm:spPr/>
    </dgm:pt>
    <dgm:pt modelId="{16421AF3-BC47-DF40-BD02-38AC68127DBE}" type="pres">
      <dgm:prSet presAssocID="{ED7562FF-E330-B94F-AF20-41A3E5CB4685}" presName="header" presStyleLbl="node1" presStyleIdx="0" presStyleCnt="4" custScaleY="248765"/>
      <dgm:spPr/>
      <dgm:t>
        <a:bodyPr/>
        <a:lstStyle/>
        <a:p>
          <a:endParaRPr lang="en-US"/>
        </a:p>
      </dgm:t>
    </dgm:pt>
    <dgm:pt modelId="{351A7A94-0914-0E49-96E3-0F4D8834EEE4}" type="pres">
      <dgm:prSet presAssocID="{C51004E9-CE5F-7B4E-B2C5-7D90F83E98CE}" presName="parTrans" presStyleLbl="sibTrans2D1" presStyleIdx="0" presStyleCnt="16"/>
      <dgm:spPr/>
      <dgm:t>
        <a:bodyPr/>
        <a:lstStyle/>
        <a:p>
          <a:endParaRPr lang="en-US"/>
        </a:p>
      </dgm:t>
    </dgm:pt>
    <dgm:pt modelId="{FE31119E-DAF9-164C-8F13-8A9FAE338397}" type="pres">
      <dgm:prSet presAssocID="{67E98F8E-7D26-B94E-9CA2-7F380388A5DD}" presName="child" presStyleLbl="alignAccFollowNode1" presStyleIdx="0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08E8F1-0057-1D48-AC0E-60E77CF0AE1A}" type="pres">
      <dgm:prSet presAssocID="{179C49DE-6265-9546-AF7C-503B7D8E2377}" presName="sibTrans" presStyleLbl="sibTrans2D1" presStyleIdx="1" presStyleCnt="16"/>
      <dgm:spPr/>
      <dgm:t>
        <a:bodyPr/>
        <a:lstStyle/>
        <a:p>
          <a:endParaRPr lang="en-US"/>
        </a:p>
      </dgm:t>
    </dgm:pt>
    <dgm:pt modelId="{553CD2A4-F2F2-1044-A2DD-82EF116D8851}" type="pres">
      <dgm:prSet presAssocID="{B6669C5C-3E5A-AA4E-AC4F-0045721FBB6D}" presName="child" presStyleLbl="alignAccFollowNode1" presStyleIdx="1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05011-17B1-A84A-9C5E-F69683BCAA9D}" type="pres">
      <dgm:prSet presAssocID="{22383D5B-DE14-7D4F-BFAB-7BAE23A97780}" presName="sibTrans" presStyleLbl="sibTrans2D1" presStyleIdx="2" presStyleCnt="16"/>
      <dgm:spPr/>
      <dgm:t>
        <a:bodyPr/>
        <a:lstStyle/>
        <a:p>
          <a:endParaRPr lang="en-US"/>
        </a:p>
      </dgm:t>
    </dgm:pt>
    <dgm:pt modelId="{C844192C-7017-104B-B894-15E153FADEE5}" type="pres">
      <dgm:prSet presAssocID="{97337E37-CD3B-AA42-A9CC-22A706253360}" presName="child" presStyleLbl="alignAccFollowNode1" presStyleIdx="2" presStyleCnt="16" custScaleY="1420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66D19-B958-4B47-8294-B4521C3F70A8}" type="pres">
      <dgm:prSet presAssocID="{B11A0430-9DA6-4646-B9F3-A3686C6AECF5}" presName="sibTrans" presStyleLbl="sibTrans2D1" presStyleIdx="3" presStyleCnt="16"/>
      <dgm:spPr/>
      <dgm:t>
        <a:bodyPr/>
        <a:lstStyle/>
        <a:p>
          <a:endParaRPr lang="en-US"/>
        </a:p>
      </dgm:t>
    </dgm:pt>
    <dgm:pt modelId="{6B2A049D-6849-AF48-99C4-15B492E01C07}" type="pres">
      <dgm:prSet presAssocID="{1AD118F0-76F6-1B48-8D1B-26EABD3CBD23}" presName="child" presStyleLbl="alignAccFollowNode1" presStyleIdx="3" presStyleCnt="16" custScaleY="16705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F0A35-4025-624E-B54F-4B7E2221DEC1}" type="pres">
      <dgm:prSet presAssocID="{ED7562FF-E330-B94F-AF20-41A3E5CB4685}" presName="hSp" presStyleCnt="0"/>
      <dgm:spPr/>
    </dgm:pt>
    <dgm:pt modelId="{FDB7CD20-CE99-AD44-BE1F-E65B56506BCF}" type="pres">
      <dgm:prSet presAssocID="{7D5F8187-3B51-C444-8AAF-2229DB8E7700}" presName="vertFlow" presStyleCnt="0"/>
      <dgm:spPr/>
    </dgm:pt>
    <dgm:pt modelId="{6DDC4B30-E1F6-9642-A750-FCABC22A3A4F}" type="pres">
      <dgm:prSet presAssocID="{7D5F8187-3B51-C444-8AAF-2229DB8E7700}" presName="header" presStyleLbl="node1" presStyleIdx="1" presStyleCnt="4" custScaleY="248765"/>
      <dgm:spPr/>
      <dgm:t>
        <a:bodyPr/>
        <a:lstStyle/>
        <a:p>
          <a:endParaRPr lang="en-US"/>
        </a:p>
      </dgm:t>
    </dgm:pt>
    <dgm:pt modelId="{4EFB357D-79C4-FA4F-A2EE-B415D484CFF6}" type="pres">
      <dgm:prSet presAssocID="{0D8B43D2-59BB-8642-A222-7F064153DB13}" presName="parTrans" presStyleLbl="sibTrans2D1" presStyleIdx="4" presStyleCnt="16"/>
      <dgm:spPr/>
      <dgm:t>
        <a:bodyPr/>
        <a:lstStyle/>
        <a:p>
          <a:endParaRPr lang="en-US"/>
        </a:p>
      </dgm:t>
    </dgm:pt>
    <dgm:pt modelId="{95BA27A0-887D-6A4F-B962-40B01B8ECD0B}" type="pres">
      <dgm:prSet presAssocID="{C4AC0D9B-D808-C542-80D3-A9973EA34E93}" presName="child" presStyleLbl="alignAccFollowNode1" presStyleIdx="4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2FDE5E-CE3F-B642-BB49-89AE281E0A83}" type="pres">
      <dgm:prSet presAssocID="{A4AE519A-7945-CF47-A724-E028B9E84EB7}" presName="sibTrans" presStyleLbl="sibTrans2D1" presStyleIdx="5" presStyleCnt="16"/>
      <dgm:spPr/>
      <dgm:t>
        <a:bodyPr/>
        <a:lstStyle/>
        <a:p>
          <a:endParaRPr lang="en-US"/>
        </a:p>
      </dgm:t>
    </dgm:pt>
    <dgm:pt modelId="{D026894B-60B7-C14A-8CCC-6F692A0D3EB9}" type="pres">
      <dgm:prSet presAssocID="{4F1989B6-5DE9-5849-BEF3-8A0E9BB96643}" presName="child" presStyleLbl="alignAccFollowNode1" presStyleIdx="5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C65F1-ADFE-534B-9884-81024022F62E}" type="pres">
      <dgm:prSet presAssocID="{CF48D4B1-76EE-714E-942F-4A656B4F812E}" presName="sibTrans" presStyleLbl="sibTrans2D1" presStyleIdx="6" presStyleCnt="16"/>
      <dgm:spPr/>
      <dgm:t>
        <a:bodyPr/>
        <a:lstStyle/>
        <a:p>
          <a:endParaRPr lang="en-US"/>
        </a:p>
      </dgm:t>
    </dgm:pt>
    <dgm:pt modelId="{DA52D865-6E20-2644-91E4-38BE262566DC}" type="pres">
      <dgm:prSet presAssocID="{9CB449B9-E111-C842-9A34-D2F5E17EB489}" presName="child" presStyleLbl="alignAccFollowNode1" presStyleIdx="6" presStyleCnt="16" custScaleY="1420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D41FB-C2BF-284B-9EBD-F8748207EE29}" type="pres">
      <dgm:prSet presAssocID="{42C4BBBC-3983-4342-B272-03B4E96DFF24}" presName="sibTrans" presStyleLbl="sibTrans2D1" presStyleIdx="7" presStyleCnt="16"/>
      <dgm:spPr/>
      <dgm:t>
        <a:bodyPr/>
        <a:lstStyle/>
        <a:p>
          <a:endParaRPr lang="en-US"/>
        </a:p>
      </dgm:t>
    </dgm:pt>
    <dgm:pt modelId="{E457D872-2EF2-1748-8C4F-B8885808C7AB}" type="pres">
      <dgm:prSet presAssocID="{7AD80489-3168-694D-9BDB-696FBC498A67}" presName="child" presStyleLbl="alignAccFollowNode1" presStyleIdx="7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C51BF-F886-8542-B5AE-2964466ADD6E}" type="pres">
      <dgm:prSet presAssocID="{7D5F8187-3B51-C444-8AAF-2229DB8E7700}" presName="hSp" presStyleCnt="0"/>
      <dgm:spPr/>
    </dgm:pt>
    <dgm:pt modelId="{9D81FCFA-6799-684A-A5D5-678EDB2B4C5A}" type="pres">
      <dgm:prSet presAssocID="{B6CD8DBF-8FCB-1E45-B37C-E39F1CE3C54F}" presName="vertFlow" presStyleCnt="0"/>
      <dgm:spPr/>
    </dgm:pt>
    <dgm:pt modelId="{7ACE626D-44D4-1842-B59E-1A54FA4D081A}" type="pres">
      <dgm:prSet presAssocID="{B6CD8DBF-8FCB-1E45-B37C-E39F1CE3C54F}" presName="header" presStyleLbl="node1" presStyleIdx="2" presStyleCnt="4" custScaleY="241166"/>
      <dgm:spPr/>
      <dgm:t>
        <a:bodyPr/>
        <a:lstStyle/>
        <a:p>
          <a:endParaRPr lang="en-US"/>
        </a:p>
      </dgm:t>
    </dgm:pt>
    <dgm:pt modelId="{B25689AE-D0D3-2D4D-8AB9-FEDEA27E8AEF}" type="pres">
      <dgm:prSet presAssocID="{96C02868-A480-A34F-A9BA-B1862EAFA35D}" presName="parTrans" presStyleLbl="sibTrans2D1" presStyleIdx="8" presStyleCnt="16"/>
      <dgm:spPr/>
      <dgm:t>
        <a:bodyPr/>
        <a:lstStyle/>
        <a:p>
          <a:endParaRPr lang="en-US"/>
        </a:p>
      </dgm:t>
    </dgm:pt>
    <dgm:pt modelId="{C06779F5-2742-A841-8F07-346F7F8216FA}" type="pres">
      <dgm:prSet presAssocID="{40D7341A-6F29-F54D-A93F-F50BA97E3F24}" presName="child" presStyleLbl="alignAccFollowNode1" presStyleIdx="8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089C0-3BA3-D94D-B779-2BB84E3F8FC8}" type="pres">
      <dgm:prSet presAssocID="{27155CB0-8A90-EA48-B9B5-DD3B96EC49CA}" presName="sibTrans" presStyleLbl="sibTrans2D1" presStyleIdx="9" presStyleCnt="16"/>
      <dgm:spPr/>
      <dgm:t>
        <a:bodyPr/>
        <a:lstStyle/>
        <a:p>
          <a:endParaRPr lang="en-US"/>
        </a:p>
      </dgm:t>
    </dgm:pt>
    <dgm:pt modelId="{BAF8F5B2-BF0A-384D-853C-60195F8409E2}" type="pres">
      <dgm:prSet presAssocID="{1D3FFE54-7CC4-8443-A700-46BAF06C901E}" presName="child" presStyleLbl="alignAccFollowNode1" presStyleIdx="9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0A5576-97DD-FC45-9581-C6B722C42B8E}" type="pres">
      <dgm:prSet presAssocID="{5AFC8A34-255F-EB41-BBA3-F65AEC3242FF}" presName="sibTrans" presStyleLbl="sibTrans2D1" presStyleIdx="10" presStyleCnt="16"/>
      <dgm:spPr/>
      <dgm:t>
        <a:bodyPr/>
        <a:lstStyle/>
        <a:p>
          <a:endParaRPr lang="en-US"/>
        </a:p>
      </dgm:t>
    </dgm:pt>
    <dgm:pt modelId="{DC42468B-F488-E64C-A919-D40064911DAF}" type="pres">
      <dgm:prSet presAssocID="{3F9AC23C-CEE9-EF43-9036-F616A65BE850}" presName="child" presStyleLbl="alignAccFollowNode1" presStyleIdx="10" presStyleCnt="16" custScaleY="1801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EC0505-A92C-EF45-9D52-208C0CB16FE0}" type="pres">
      <dgm:prSet presAssocID="{B14C81A4-A2B4-8447-A3E2-2407F64134C0}" presName="sibTrans" presStyleLbl="sibTrans2D1" presStyleIdx="11" presStyleCnt="16"/>
      <dgm:spPr/>
      <dgm:t>
        <a:bodyPr/>
        <a:lstStyle/>
        <a:p>
          <a:endParaRPr lang="en-US"/>
        </a:p>
      </dgm:t>
    </dgm:pt>
    <dgm:pt modelId="{6E277E99-ADC5-E745-A5AA-54FD41E47B88}" type="pres">
      <dgm:prSet presAssocID="{858F900A-0C5E-054C-872F-D6C4A40CBE63}" presName="child" presStyleLbl="alignAccFollowNode1" presStyleIdx="11" presStyleCnt="16" custScaleY="18940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06880-183C-244D-B0DF-95CD4ADC0745}" type="pres">
      <dgm:prSet presAssocID="{B6CD8DBF-8FCB-1E45-B37C-E39F1CE3C54F}" presName="hSp" presStyleCnt="0"/>
      <dgm:spPr/>
    </dgm:pt>
    <dgm:pt modelId="{5367A158-D83B-1149-93BA-F93471F15047}" type="pres">
      <dgm:prSet presAssocID="{11796F98-7A3C-EC46-B638-8E86FCF4A593}" presName="vertFlow" presStyleCnt="0"/>
      <dgm:spPr/>
    </dgm:pt>
    <dgm:pt modelId="{1D4F4281-B80D-844C-80C8-547597ACEC3B}" type="pres">
      <dgm:prSet presAssocID="{11796F98-7A3C-EC46-B638-8E86FCF4A593}" presName="header" presStyleLbl="node1" presStyleIdx="3" presStyleCnt="4" custScaleY="225826"/>
      <dgm:spPr/>
      <dgm:t>
        <a:bodyPr/>
        <a:lstStyle/>
        <a:p>
          <a:endParaRPr lang="en-US"/>
        </a:p>
      </dgm:t>
    </dgm:pt>
    <dgm:pt modelId="{0DB02783-4D9C-CC46-B610-94693F61D9FD}" type="pres">
      <dgm:prSet presAssocID="{DF999B7C-FEEF-4349-9AAB-E96DFE52A81E}" presName="parTrans" presStyleLbl="sibTrans2D1" presStyleIdx="12" presStyleCnt="16"/>
      <dgm:spPr/>
      <dgm:t>
        <a:bodyPr/>
        <a:lstStyle/>
        <a:p>
          <a:endParaRPr lang="en-US"/>
        </a:p>
      </dgm:t>
    </dgm:pt>
    <dgm:pt modelId="{8FEAB83E-1E6B-AC42-BDDF-754F73C4C713}" type="pres">
      <dgm:prSet presAssocID="{A97C947B-4909-9148-ABA9-A3F667BE0B69}" presName="child" presStyleLbl="alignAccFollowNode1" presStyleIdx="12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70D1FB-6666-1F49-B2C6-1B57545399E2}" type="pres">
      <dgm:prSet presAssocID="{74A390F4-F970-5045-8B1C-E93ADEE647DA}" presName="sibTrans" presStyleLbl="sibTrans2D1" presStyleIdx="13" presStyleCnt="16"/>
      <dgm:spPr/>
      <dgm:t>
        <a:bodyPr/>
        <a:lstStyle/>
        <a:p>
          <a:endParaRPr lang="en-US"/>
        </a:p>
      </dgm:t>
    </dgm:pt>
    <dgm:pt modelId="{0CBAFF3B-DB83-9942-8C86-240C110D03BA}" type="pres">
      <dgm:prSet presAssocID="{F4C5DBCD-D18C-3048-966B-ADFAF973210B}" presName="child" presStyleLbl="alignAccFollowNode1" presStyleIdx="13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363CE-14BB-3647-855B-E325746E756F}" type="pres">
      <dgm:prSet presAssocID="{C35C8FE5-8B54-F146-935F-7D71FF63BE52}" presName="sibTrans" presStyleLbl="sibTrans2D1" presStyleIdx="14" presStyleCnt="16"/>
      <dgm:spPr/>
      <dgm:t>
        <a:bodyPr/>
        <a:lstStyle/>
        <a:p>
          <a:endParaRPr lang="en-US"/>
        </a:p>
      </dgm:t>
    </dgm:pt>
    <dgm:pt modelId="{1B926AFE-E59E-A248-9215-FFD9E25CDBE0}" type="pres">
      <dgm:prSet presAssocID="{51D4CAF1-DCC6-6548-80A5-683F18070590}" presName="child" presStyleLbl="alignAccFollowNode1" presStyleIdx="14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C0FB2-4D39-AD44-8698-1F103A35BF3F}" type="pres">
      <dgm:prSet presAssocID="{5A551B13-6BE8-D047-8FEE-EEA9F94BF64E}" presName="sibTrans" presStyleLbl="sibTrans2D1" presStyleIdx="15" presStyleCnt="16"/>
      <dgm:spPr/>
      <dgm:t>
        <a:bodyPr/>
        <a:lstStyle/>
        <a:p>
          <a:endParaRPr lang="en-US"/>
        </a:p>
      </dgm:t>
    </dgm:pt>
    <dgm:pt modelId="{1391C991-288F-854D-A7DB-66FA1BD05624}" type="pres">
      <dgm:prSet presAssocID="{10C27EC4-0BF6-1F40-8473-F2C5BFD04C04}" presName="child" presStyleLbl="alignAccFollowNode1" presStyleIdx="15" presStyleCnt="16" custScaleY="14287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86969D-FAC4-154F-83F7-C01DDA6B837A}" srcId="{26A6C2A7-C50F-E744-A533-F8B412A67E3E}" destId="{11796F98-7A3C-EC46-B638-8E86FCF4A593}" srcOrd="3" destOrd="0" parTransId="{A2426E4D-33E7-8446-AFC5-3C9149757434}" sibTransId="{03F71521-F281-794C-B969-397EEB24DFAC}"/>
    <dgm:cxn modelId="{FBFA16CE-C2B5-A441-A64E-B03DF0E49F84}" type="presOf" srcId="{4F1989B6-5DE9-5849-BEF3-8A0E9BB96643}" destId="{D026894B-60B7-C14A-8CCC-6F692A0D3EB9}" srcOrd="0" destOrd="0" presId="urn:microsoft.com/office/officeart/2005/8/layout/lProcess1"/>
    <dgm:cxn modelId="{A606E458-ED5E-0E4B-BD8B-C601A681A614}" srcId="{B6CD8DBF-8FCB-1E45-B37C-E39F1CE3C54F}" destId="{3F9AC23C-CEE9-EF43-9036-F616A65BE850}" srcOrd="2" destOrd="0" parTransId="{60175924-8250-AC4B-B72E-EC097134F5BB}" sibTransId="{B14C81A4-A2B4-8447-A3E2-2407F64134C0}"/>
    <dgm:cxn modelId="{A58FC864-8BC8-E74C-8F75-412D6EEB7597}" type="presOf" srcId="{ED7562FF-E330-B94F-AF20-41A3E5CB4685}" destId="{16421AF3-BC47-DF40-BD02-38AC68127DBE}" srcOrd="0" destOrd="0" presId="urn:microsoft.com/office/officeart/2005/8/layout/lProcess1"/>
    <dgm:cxn modelId="{417FBC36-79FE-4C46-A5CF-E9C7F230D227}" type="presOf" srcId="{7D5F8187-3B51-C444-8AAF-2229DB8E7700}" destId="{6DDC4B30-E1F6-9642-A750-FCABC22A3A4F}" srcOrd="0" destOrd="0" presId="urn:microsoft.com/office/officeart/2005/8/layout/lProcess1"/>
    <dgm:cxn modelId="{4BBA8B77-EE86-5F46-B695-219F69B864B7}" type="presOf" srcId="{B11A0430-9DA6-4646-B9F3-A3686C6AECF5}" destId="{B5B66D19-B958-4B47-8294-B4521C3F70A8}" srcOrd="0" destOrd="0" presId="urn:microsoft.com/office/officeart/2005/8/layout/lProcess1"/>
    <dgm:cxn modelId="{5A87044B-A383-A54F-89F0-950AB9D219A3}" type="presOf" srcId="{5AFC8A34-255F-EB41-BBA3-F65AEC3242FF}" destId="{A00A5576-97DD-FC45-9581-C6B722C42B8E}" srcOrd="0" destOrd="0" presId="urn:microsoft.com/office/officeart/2005/8/layout/lProcess1"/>
    <dgm:cxn modelId="{DEA0C9F2-0202-5042-B354-5934D2A880F0}" srcId="{ED7562FF-E330-B94F-AF20-41A3E5CB4685}" destId="{B6669C5C-3E5A-AA4E-AC4F-0045721FBB6D}" srcOrd="1" destOrd="0" parTransId="{16F284C3-ED32-F74A-8163-1CCEECC21B75}" sibTransId="{22383D5B-DE14-7D4F-BFAB-7BAE23A97780}"/>
    <dgm:cxn modelId="{ADB5267E-CED9-7243-9358-EFCD0B4AD27B}" srcId="{7D5F8187-3B51-C444-8AAF-2229DB8E7700}" destId="{4F1989B6-5DE9-5849-BEF3-8A0E9BB96643}" srcOrd="1" destOrd="0" parTransId="{20E834BD-D539-0A48-AB6D-FFABC54FC9E5}" sibTransId="{CF48D4B1-76EE-714E-942F-4A656B4F812E}"/>
    <dgm:cxn modelId="{4531E2E2-B909-4A49-805D-9FF54518F548}" type="presOf" srcId="{26A6C2A7-C50F-E744-A533-F8B412A67E3E}" destId="{B2B8A534-1B35-204C-8703-F1289B870F0E}" srcOrd="0" destOrd="0" presId="urn:microsoft.com/office/officeart/2005/8/layout/lProcess1"/>
    <dgm:cxn modelId="{26659D8A-F737-3149-875C-5602D6AAC3D4}" type="presOf" srcId="{74A390F4-F970-5045-8B1C-E93ADEE647DA}" destId="{9370D1FB-6666-1F49-B2C6-1B57545399E2}" srcOrd="0" destOrd="0" presId="urn:microsoft.com/office/officeart/2005/8/layout/lProcess1"/>
    <dgm:cxn modelId="{77FCC7A2-0600-694E-AA55-CC01314FBC8A}" type="presOf" srcId="{1D3FFE54-7CC4-8443-A700-46BAF06C901E}" destId="{BAF8F5B2-BF0A-384D-853C-60195F8409E2}" srcOrd="0" destOrd="0" presId="urn:microsoft.com/office/officeart/2005/8/layout/lProcess1"/>
    <dgm:cxn modelId="{1EB7EF01-4445-EC4B-9848-8F5FC22C627C}" type="presOf" srcId="{22383D5B-DE14-7D4F-BFAB-7BAE23A97780}" destId="{B9F05011-17B1-A84A-9C5E-F69683BCAA9D}" srcOrd="0" destOrd="0" presId="urn:microsoft.com/office/officeart/2005/8/layout/lProcess1"/>
    <dgm:cxn modelId="{6DBF900E-38AC-A14F-B3D4-AEF859AF14B5}" srcId="{26A6C2A7-C50F-E744-A533-F8B412A67E3E}" destId="{B6CD8DBF-8FCB-1E45-B37C-E39F1CE3C54F}" srcOrd="2" destOrd="0" parTransId="{5507A6CA-8B56-4B47-9AAE-66510CEA3082}" sibTransId="{1FDAA4F8-7076-5B42-BCE5-2963BA7E0F5F}"/>
    <dgm:cxn modelId="{90F54AD7-A68C-6743-AE9E-D766C99D69FE}" type="presOf" srcId="{C51004E9-CE5F-7B4E-B2C5-7D90F83E98CE}" destId="{351A7A94-0914-0E49-96E3-0F4D8834EEE4}" srcOrd="0" destOrd="0" presId="urn:microsoft.com/office/officeart/2005/8/layout/lProcess1"/>
    <dgm:cxn modelId="{8B55C757-5094-A142-8384-CAE45EA9D8C4}" type="presOf" srcId="{C4AC0D9B-D808-C542-80D3-A9973EA34E93}" destId="{95BA27A0-887D-6A4F-B962-40B01B8ECD0B}" srcOrd="0" destOrd="0" presId="urn:microsoft.com/office/officeart/2005/8/layout/lProcess1"/>
    <dgm:cxn modelId="{02130625-8549-6B4E-9892-B1826B28B767}" type="presOf" srcId="{179C49DE-6265-9546-AF7C-503B7D8E2377}" destId="{D608E8F1-0057-1D48-AC0E-60E77CF0AE1A}" srcOrd="0" destOrd="0" presId="urn:microsoft.com/office/officeart/2005/8/layout/lProcess1"/>
    <dgm:cxn modelId="{6747E7FC-F2DF-5043-AE00-BDA1142FE714}" srcId="{B6CD8DBF-8FCB-1E45-B37C-E39F1CE3C54F}" destId="{858F900A-0C5E-054C-872F-D6C4A40CBE63}" srcOrd="3" destOrd="0" parTransId="{5F741626-9BE7-0F4C-929F-8FDB108C859F}" sibTransId="{B34F4752-2DDA-A943-A023-45372D5C3B9C}"/>
    <dgm:cxn modelId="{25725412-0E96-7E45-A64E-08E139D91073}" srcId="{11796F98-7A3C-EC46-B638-8E86FCF4A593}" destId="{F4C5DBCD-D18C-3048-966B-ADFAF973210B}" srcOrd="1" destOrd="0" parTransId="{6174033C-C7F2-B949-8355-26ACD92EA63F}" sibTransId="{C35C8FE5-8B54-F146-935F-7D71FF63BE52}"/>
    <dgm:cxn modelId="{AA9DE7CF-0BFB-F540-9811-AFD90CD6B9A7}" srcId="{ED7562FF-E330-B94F-AF20-41A3E5CB4685}" destId="{97337E37-CD3B-AA42-A9CC-22A706253360}" srcOrd="2" destOrd="0" parTransId="{8DF767E7-7A19-CE42-A516-3812B02F7014}" sibTransId="{B11A0430-9DA6-4646-B9F3-A3686C6AECF5}"/>
    <dgm:cxn modelId="{EA2254B8-BCA3-7642-A343-512C34C810C6}" srcId="{7D5F8187-3B51-C444-8AAF-2229DB8E7700}" destId="{9CB449B9-E111-C842-9A34-D2F5E17EB489}" srcOrd="2" destOrd="0" parTransId="{E3F1E18D-F992-3E4D-B0A0-617842C734FF}" sibTransId="{42C4BBBC-3983-4342-B272-03B4E96DFF24}"/>
    <dgm:cxn modelId="{3D56EF35-3BB6-F345-A46A-14EE7755CE6B}" type="presOf" srcId="{C35C8FE5-8B54-F146-935F-7D71FF63BE52}" destId="{096363CE-14BB-3647-855B-E325746E756F}" srcOrd="0" destOrd="0" presId="urn:microsoft.com/office/officeart/2005/8/layout/lProcess1"/>
    <dgm:cxn modelId="{BED9E80C-8518-1340-AC6E-6C13A338BF47}" type="presOf" srcId="{67E98F8E-7D26-B94E-9CA2-7F380388A5DD}" destId="{FE31119E-DAF9-164C-8F13-8A9FAE338397}" srcOrd="0" destOrd="0" presId="urn:microsoft.com/office/officeart/2005/8/layout/lProcess1"/>
    <dgm:cxn modelId="{0CA2AB77-EC1F-CB41-BAD0-094B5082BD67}" srcId="{7D5F8187-3B51-C444-8AAF-2229DB8E7700}" destId="{7AD80489-3168-694D-9BDB-696FBC498A67}" srcOrd="3" destOrd="0" parTransId="{E89D8385-CD0F-804E-9982-A1602EE71521}" sibTransId="{BA15AEBB-8769-AE45-AC1C-4213B1794FA2}"/>
    <dgm:cxn modelId="{4F7F91AF-4CEA-8A4C-98B5-DE35C153D3C1}" srcId="{11796F98-7A3C-EC46-B638-8E86FCF4A593}" destId="{10C27EC4-0BF6-1F40-8473-F2C5BFD04C04}" srcOrd="3" destOrd="0" parTransId="{B0F8B096-EEBB-D444-BAC5-87109271F066}" sibTransId="{7661C344-B3CD-3F4A-94A0-B2D045530ABE}"/>
    <dgm:cxn modelId="{81A284B6-2F43-804E-BC7F-80108C3E5A1D}" type="presOf" srcId="{B6CD8DBF-8FCB-1E45-B37C-E39F1CE3C54F}" destId="{7ACE626D-44D4-1842-B59E-1A54FA4D081A}" srcOrd="0" destOrd="0" presId="urn:microsoft.com/office/officeart/2005/8/layout/lProcess1"/>
    <dgm:cxn modelId="{8EC14F57-CCB6-DF48-9FC5-ADF8FF0DF158}" srcId="{ED7562FF-E330-B94F-AF20-41A3E5CB4685}" destId="{1AD118F0-76F6-1B48-8D1B-26EABD3CBD23}" srcOrd="3" destOrd="0" parTransId="{7A1A0819-0BB6-D44D-9E7F-D208598857A2}" sibTransId="{5D35FCC2-A43B-E44C-87C6-DDFD163A9E28}"/>
    <dgm:cxn modelId="{34962F59-5648-E942-9DC3-90142E90473C}" type="presOf" srcId="{3F9AC23C-CEE9-EF43-9036-F616A65BE850}" destId="{DC42468B-F488-E64C-A919-D40064911DAF}" srcOrd="0" destOrd="0" presId="urn:microsoft.com/office/officeart/2005/8/layout/lProcess1"/>
    <dgm:cxn modelId="{EF9F4F18-3F8B-684C-A444-0CEDE93B5EC4}" srcId="{B6CD8DBF-8FCB-1E45-B37C-E39F1CE3C54F}" destId="{40D7341A-6F29-F54D-A93F-F50BA97E3F24}" srcOrd="0" destOrd="0" parTransId="{96C02868-A480-A34F-A9BA-B1862EAFA35D}" sibTransId="{27155CB0-8A90-EA48-B9B5-DD3B96EC49CA}"/>
    <dgm:cxn modelId="{C5A55F3D-4F47-7346-8063-108A571B9995}" srcId="{11796F98-7A3C-EC46-B638-8E86FCF4A593}" destId="{A97C947B-4909-9148-ABA9-A3F667BE0B69}" srcOrd="0" destOrd="0" parTransId="{DF999B7C-FEEF-4349-9AAB-E96DFE52A81E}" sibTransId="{74A390F4-F970-5045-8B1C-E93ADEE647DA}"/>
    <dgm:cxn modelId="{2947AE66-24F2-E346-A933-3F28403AF8C1}" type="presOf" srcId="{11796F98-7A3C-EC46-B638-8E86FCF4A593}" destId="{1D4F4281-B80D-844C-80C8-547597ACEC3B}" srcOrd="0" destOrd="0" presId="urn:microsoft.com/office/officeart/2005/8/layout/lProcess1"/>
    <dgm:cxn modelId="{B1C7D314-B9F7-9A45-AA59-FE90E5CA5B0E}" type="presOf" srcId="{96C02868-A480-A34F-A9BA-B1862EAFA35D}" destId="{B25689AE-D0D3-2D4D-8AB9-FEDEA27E8AEF}" srcOrd="0" destOrd="0" presId="urn:microsoft.com/office/officeart/2005/8/layout/lProcess1"/>
    <dgm:cxn modelId="{420172F1-D8F1-C543-A017-DA972ED4FEDD}" type="presOf" srcId="{97337E37-CD3B-AA42-A9CC-22A706253360}" destId="{C844192C-7017-104B-B894-15E153FADEE5}" srcOrd="0" destOrd="0" presId="urn:microsoft.com/office/officeart/2005/8/layout/lProcess1"/>
    <dgm:cxn modelId="{7F88EAE9-43A0-3649-9AA8-336C594241A6}" type="presOf" srcId="{10C27EC4-0BF6-1F40-8473-F2C5BFD04C04}" destId="{1391C991-288F-854D-A7DB-66FA1BD05624}" srcOrd="0" destOrd="0" presId="urn:microsoft.com/office/officeart/2005/8/layout/lProcess1"/>
    <dgm:cxn modelId="{B2DC32DB-DA05-3743-B5CD-E59C7F22269A}" srcId="{11796F98-7A3C-EC46-B638-8E86FCF4A593}" destId="{51D4CAF1-DCC6-6548-80A5-683F18070590}" srcOrd="2" destOrd="0" parTransId="{FB6E2C3C-B211-A640-8EAC-235DCC27A6A8}" sibTransId="{5A551B13-6BE8-D047-8FEE-EEA9F94BF64E}"/>
    <dgm:cxn modelId="{18EA2D8A-4A0D-B548-92EC-15B092A0ED48}" type="presOf" srcId="{A4AE519A-7945-CF47-A724-E028B9E84EB7}" destId="{D82FDE5E-CE3F-B642-BB49-89AE281E0A83}" srcOrd="0" destOrd="0" presId="urn:microsoft.com/office/officeart/2005/8/layout/lProcess1"/>
    <dgm:cxn modelId="{58B37429-2E55-E247-9743-984562C0AA8A}" srcId="{26A6C2A7-C50F-E744-A533-F8B412A67E3E}" destId="{7D5F8187-3B51-C444-8AAF-2229DB8E7700}" srcOrd="1" destOrd="0" parTransId="{B293C68A-CE39-6A49-B6D4-2C57729A03BD}" sibTransId="{0E0538D1-84FC-AF40-9412-2FF6DB1100BC}"/>
    <dgm:cxn modelId="{6C230E2E-12DB-3D4C-8530-3D09D0D66D2F}" type="presOf" srcId="{F4C5DBCD-D18C-3048-966B-ADFAF973210B}" destId="{0CBAFF3B-DB83-9942-8C86-240C110D03BA}" srcOrd="0" destOrd="0" presId="urn:microsoft.com/office/officeart/2005/8/layout/lProcess1"/>
    <dgm:cxn modelId="{98A1C3F3-9AFD-DD4D-AE96-71C332B985C8}" type="presOf" srcId="{858F900A-0C5E-054C-872F-D6C4A40CBE63}" destId="{6E277E99-ADC5-E745-A5AA-54FD41E47B88}" srcOrd="0" destOrd="0" presId="urn:microsoft.com/office/officeart/2005/8/layout/lProcess1"/>
    <dgm:cxn modelId="{29E1094A-EEB7-D641-857C-CB51D0DB6A64}" srcId="{B6CD8DBF-8FCB-1E45-B37C-E39F1CE3C54F}" destId="{1D3FFE54-7CC4-8443-A700-46BAF06C901E}" srcOrd="1" destOrd="0" parTransId="{DD17FB49-CC4D-AF40-859C-E5DF67BF559E}" sibTransId="{5AFC8A34-255F-EB41-BBA3-F65AEC3242FF}"/>
    <dgm:cxn modelId="{27A3B54C-1B04-A547-8184-80D4D7B0E1E8}" type="presOf" srcId="{1AD118F0-76F6-1B48-8D1B-26EABD3CBD23}" destId="{6B2A049D-6849-AF48-99C4-15B492E01C07}" srcOrd="0" destOrd="0" presId="urn:microsoft.com/office/officeart/2005/8/layout/lProcess1"/>
    <dgm:cxn modelId="{1C1FECC6-13E6-AA47-859B-7F6F3F0B4892}" type="presOf" srcId="{7AD80489-3168-694D-9BDB-696FBC498A67}" destId="{E457D872-2EF2-1748-8C4F-B8885808C7AB}" srcOrd="0" destOrd="0" presId="urn:microsoft.com/office/officeart/2005/8/layout/lProcess1"/>
    <dgm:cxn modelId="{0F6B2280-30D2-2749-8DA5-FD0967B1186E}" type="presOf" srcId="{B14C81A4-A2B4-8447-A3E2-2407F64134C0}" destId="{F7EC0505-A92C-EF45-9D52-208C0CB16FE0}" srcOrd="0" destOrd="0" presId="urn:microsoft.com/office/officeart/2005/8/layout/lProcess1"/>
    <dgm:cxn modelId="{D29BCBE3-2D9B-6941-BC9B-D8B7AB58654C}" type="presOf" srcId="{9CB449B9-E111-C842-9A34-D2F5E17EB489}" destId="{DA52D865-6E20-2644-91E4-38BE262566DC}" srcOrd="0" destOrd="0" presId="urn:microsoft.com/office/officeart/2005/8/layout/lProcess1"/>
    <dgm:cxn modelId="{B5F1A47B-3968-4C4F-B6CA-0B1EEC5FA11E}" type="presOf" srcId="{0D8B43D2-59BB-8642-A222-7F064153DB13}" destId="{4EFB357D-79C4-FA4F-A2EE-B415D484CFF6}" srcOrd="0" destOrd="0" presId="urn:microsoft.com/office/officeart/2005/8/layout/lProcess1"/>
    <dgm:cxn modelId="{FD186794-CB15-164F-BA40-B94E30CFDF43}" srcId="{ED7562FF-E330-B94F-AF20-41A3E5CB4685}" destId="{67E98F8E-7D26-B94E-9CA2-7F380388A5DD}" srcOrd="0" destOrd="0" parTransId="{C51004E9-CE5F-7B4E-B2C5-7D90F83E98CE}" sibTransId="{179C49DE-6265-9546-AF7C-503B7D8E2377}"/>
    <dgm:cxn modelId="{ECB8A1B2-F32E-E048-9558-B372EB298AA2}" type="presOf" srcId="{A97C947B-4909-9148-ABA9-A3F667BE0B69}" destId="{8FEAB83E-1E6B-AC42-BDDF-754F73C4C713}" srcOrd="0" destOrd="0" presId="urn:microsoft.com/office/officeart/2005/8/layout/lProcess1"/>
    <dgm:cxn modelId="{C85058D1-3AE0-0E41-BE08-215AF9D326EA}" type="presOf" srcId="{51D4CAF1-DCC6-6548-80A5-683F18070590}" destId="{1B926AFE-E59E-A248-9215-FFD9E25CDBE0}" srcOrd="0" destOrd="0" presId="urn:microsoft.com/office/officeart/2005/8/layout/lProcess1"/>
    <dgm:cxn modelId="{D8CF1762-E7C0-EA44-9FBF-8B1346DF62FB}" type="presOf" srcId="{42C4BBBC-3983-4342-B272-03B4E96DFF24}" destId="{46ED41FB-C2BF-284B-9EBD-F8748207EE29}" srcOrd="0" destOrd="0" presId="urn:microsoft.com/office/officeart/2005/8/layout/lProcess1"/>
    <dgm:cxn modelId="{DFC4A9E9-CF0D-754C-B8EB-1DCD30DE7B75}" srcId="{26A6C2A7-C50F-E744-A533-F8B412A67E3E}" destId="{ED7562FF-E330-B94F-AF20-41A3E5CB4685}" srcOrd="0" destOrd="0" parTransId="{6C7C04DB-E374-3A4E-A4AA-ED3B3275F852}" sibTransId="{6C9D632B-E20B-B145-9C46-22CE9EA4EB7E}"/>
    <dgm:cxn modelId="{D7119F98-163C-4248-BF2D-88D80223EB61}" type="presOf" srcId="{DF999B7C-FEEF-4349-9AAB-E96DFE52A81E}" destId="{0DB02783-4D9C-CC46-B610-94693F61D9FD}" srcOrd="0" destOrd="0" presId="urn:microsoft.com/office/officeart/2005/8/layout/lProcess1"/>
    <dgm:cxn modelId="{3ECD82DE-6092-CF41-94E4-517FFC489390}" type="presOf" srcId="{CF48D4B1-76EE-714E-942F-4A656B4F812E}" destId="{E45C65F1-ADFE-534B-9884-81024022F62E}" srcOrd="0" destOrd="0" presId="urn:microsoft.com/office/officeart/2005/8/layout/lProcess1"/>
    <dgm:cxn modelId="{78A05E42-CF91-A949-97B8-61463304E9FC}" type="presOf" srcId="{27155CB0-8A90-EA48-B9B5-DD3B96EC49CA}" destId="{4AD089C0-3BA3-D94D-B779-2BB84E3F8FC8}" srcOrd="0" destOrd="0" presId="urn:microsoft.com/office/officeart/2005/8/layout/lProcess1"/>
    <dgm:cxn modelId="{899C1B46-29C4-9D4A-82DA-6A723A832272}" type="presOf" srcId="{B6669C5C-3E5A-AA4E-AC4F-0045721FBB6D}" destId="{553CD2A4-F2F2-1044-A2DD-82EF116D8851}" srcOrd="0" destOrd="0" presId="urn:microsoft.com/office/officeart/2005/8/layout/lProcess1"/>
    <dgm:cxn modelId="{B394D3B9-FD33-3D4B-8C15-03B6026624A8}" type="presOf" srcId="{40D7341A-6F29-F54D-A93F-F50BA97E3F24}" destId="{C06779F5-2742-A841-8F07-346F7F8216FA}" srcOrd="0" destOrd="0" presId="urn:microsoft.com/office/officeart/2005/8/layout/lProcess1"/>
    <dgm:cxn modelId="{A511C521-6464-4849-8968-C9CF1233D39E}" type="presOf" srcId="{5A551B13-6BE8-D047-8FEE-EEA9F94BF64E}" destId="{0A0C0FB2-4D39-AD44-8698-1F103A35BF3F}" srcOrd="0" destOrd="0" presId="urn:microsoft.com/office/officeart/2005/8/layout/lProcess1"/>
    <dgm:cxn modelId="{21D903A0-A7C5-F74F-A437-96AAEE325BED}" srcId="{7D5F8187-3B51-C444-8AAF-2229DB8E7700}" destId="{C4AC0D9B-D808-C542-80D3-A9973EA34E93}" srcOrd="0" destOrd="0" parTransId="{0D8B43D2-59BB-8642-A222-7F064153DB13}" sibTransId="{A4AE519A-7945-CF47-A724-E028B9E84EB7}"/>
    <dgm:cxn modelId="{C6C2E3D2-7897-6B48-ACEE-80A66E9B009E}" type="presParOf" srcId="{B2B8A534-1B35-204C-8703-F1289B870F0E}" destId="{A84938E4-BD9E-8F40-8BBE-5835810F57E1}" srcOrd="0" destOrd="0" presId="urn:microsoft.com/office/officeart/2005/8/layout/lProcess1"/>
    <dgm:cxn modelId="{9CDE27B8-3C02-0444-A737-48D12298366E}" type="presParOf" srcId="{A84938E4-BD9E-8F40-8BBE-5835810F57E1}" destId="{16421AF3-BC47-DF40-BD02-38AC68127DBE}" srcOrd="0" destOrd="0" presId="urn:microsoft.com/office/officeart/2005/8/layout/lProcess1"/>
    <dgm:cxn modelId="{562408E9-9678-334D-858C-6A44CDD0B218}" type="presParOf" srcId="{A84938E4-BD9E-8F40-8BBE-5835810F57E1}" destId="{351A7A94-0914-0E49-96E3-0F4D8834EEE4}" srcOrd="1" destOrd="0" presId="urn:microsoft.com/office/officeart/2005/8/layout/lProcess1"/>
    <dgm:cxn modelId="{E81390F6-95B7-654F-BEAA-A5D50A64BA7A}" type="presParOf" srcId="{A84938E4-BD9E-8F40-8BBE-5835810F57E1}" destId="{FE31119E-DAF9-164C-8F13-8A9FAE338397}" srcOrd="2" destOrd="0" presId="urn:microsoft.com/office/officeart/2005/8/layout/lProcess1"/>
    <dgm:cxn modelId="{9D2CC569-012D-0543-AAC7-5B098E9C459D}" type="presParOf" srcId="{A84938E4-BD9E-8F40-8BBE-5835810F57E1}" destId="{D608E8F1-0057-1D48-AC0E-60E77CF0AE1A}" srcOrd="3" destOrd="0" presId="urn:microsoft.com/office/officeart/2005/8/layout/lProcess1"/>
    <dgm:cxn modelId="{BFFAE952-6FAF-8040-883C-75E444287CE4}" type="presParOf" srcId="{A84938E4-BD9E-8F40-8BBE-5835810F57E1}" destId="{553CD2A4-F2F2-1044-A2DD-82EF116D8851}" srcOrd="4" destOrd="0" presId="urn:microsoft.com/office/officeart/2005/8/layout/lProcess1"/>
    <dgm:cxn modelId="{1023450C-E6CD-3042-B35E-9CEF4C4E7706}" type="presParOf" srcId="{A84938E4-BD9E-8F40-8BBE-5835810F57E1}" destId="{B9F05011-17B1-A84A-9C5E-F69683BCAA9D}" srcOrd="5" destOrd="0" presId="urn:microsoft.com/office/officeart/2005/8/layout/lProcess1"/>
    <dgm:cxn modelId="{4A916E46-D01A-2A4F-8B43-3332D813CE2C}" type="presParOf" srcId="{A84938E4-BD9E-8F40-8BBE-5835810F57E1}" destId="{C844192C-7017-104B-B894-15E153FADEE5}" srcOrd="6" destOrd="0" presId="urn:microsoft.com/office/officeart/2005/8/layout/lProcess1"/>
    <dgm:cxn modelId="{3288DC84-8FB6-974E-87B7-1A10F99616FD}" type="presParOf" srcId="{A84938E4-BD9E-8F40-8BBE-5835810F57E1}" destId="{B5B66D19-B958-4B47-8294-B4521C3F70A8}" srcOrd="7" destOrd="0" presId="urn:microsoft.com/office/officeart/2005/8/layout/lProcess1"/>
    <dgm:cxn modelId="{DAB39275-146E-4C43-8159-82E522FA6AB4}" type="presParOf" srcId="{A84938E4-BD9E-8F40-8BBE-5835810F57E1}" destId="{6B2A049D-6849-AF48-99C4-15B492E01C07}" srcOrd="8" destOrd="0" presId="urn:microsoft.com/office/officeart/2005/8/layout/lProcess1"/>
    <dgm:cxn modelId="{10B9E3A5-6F50-F94D-BAD3-5B8B686F59A7}" type="presParOf" srcId="{B2B8A534-1B35-204C-8703-F1289B870F0E}" destId="{E8FF0A35-4025-624E-B54F-4B7E2221DEC1}" srcOrd="1" destOrd="0" presId="urn:microsoft.com/office/officeart/2005/8/layout/lProcess1"/>
    <dgm:cxn modelId="{3C04772E-33F2-2149-A604-443C7651FD6C}" type="presParOf" srcId="{B2B8A534-1B35-204C-8703-F1289B870F0E}" destId="{FDB7CD20-CE99-AD44-BE1F-E65B56506BCF}" srcOrd="2" destOrd="0" presId="urn:microsoft.com/office/officeart/2005/8/layout/lProcess1"/>
    <dgm:cxn modelId="{0C156D2D-B36C-CC4C-B19A-9B07B63C4B14}" type="presParOf" srcId="{FDB7CD20-CE99-AD44-BE1F-E65B56506BCF}" destId="{6DDC4B30-E1F6-9642-A750-FCABC22A3A4F}" srcOrd="0" destOrd="0" presId="urn:microsoft.com/office/officeart/2005/8/layout/lProcess1"/>
    <dgm:cxn modelId="{813B7151-AE42-2648-A8F4-717F3883D472}" type="presParOf" srcId="{FDB7CD20-CE99-AD44-BE1F-E65B56506BCF}" destId="{4EFB357D-79C4-FA4F-A2EE-B415D484CFF6}" srcOrd="1" destOrd="0" presId="urn:microsoft.com/office/officeart/2005/8/layout/lProcess1"/>
    <dgm:cxn modelId="{71296541-7798-CB47-A75C-A663DF8D9A75}" type="presParOf" srcId="{FDB7CD20-CE99-AD44-BE1F-E65B56506BCF}" destId="{95BA27A0-887D-6A4F-B962-40B01B8ECD0B}" srcOrd="2" destOrd="0" presId="urn:microsoft.com/office/officeart/2005/8/layout/lProcess1"/>
    <dgm:cxn modelId="{D56D30A1-4C08-5044-83EB-5F14DD711C2D}" type="presParOf" srcId="{FDB7CD20-CE99-AD44-BE1F-E65B56506BCF}" destId="{D82FDE5E-CE3F-B642-BB49-89AE281E0A83}" srcOrd="3" destOrd="0" presId="urn:microsoft.com/office/officeart/2005/8/layout/lProcess1"/>
    <dgm:cxn modelId="{F308258C-BC3B-D846-A963-C719B11616F0}" type="presParOf" srcId="{FDB7CD20-CE99-AD44-BE1F-E65B56506BCF}" destId="{D026894B-60B7-C14A-8CCC-6F692A0D3EB9}" srcOrd="4" destOrd="0" presId="urn:microsoft.com/office/officeart/2005/8/layout/lProcess1"/>
    <dgm:cxn modelId="{A2E6A9DD-88FA-3A4F-9FC5-A8B3E88C105C}" type="presParOf" srcId="{FDB7CD20-CE99-AD44-BE1F-E65B56506BCF}" destId="{E45C65F1-ADFE-534B-9884-81024022F62E}" srcOrd="5" destOrd="0" presId="urn:microsoft.com/office/officeart/2005/8/layout/lProcess1"/>
    <dgm:cxn modelId="{A2915803-6361-8E45-88C8-BA5A88BAE93B}" type="presParOf" srcId="{FDB7CD20-CE99-AD44-BE1F-E65B56506BCF}" destId="{DA52D865-6E20-2644-91E4-38BE262566DC}" srcOrd="6" destOrd="0" presId="urn:microsoft.com/office/officeart/2005/8/layout/lProcess1"/>
    <dgm:cxn modelId="{4C64801E-05F2-E742-84D5-F686599E0FA6}" type="presParOf" srcId="{FDB7CD20-CE99-AD44-BE1F-E65B56506BCF}" destId="{46ED41FB-C2BF-284B-9EBD-F8748207EE29}" srcOrd="7" destOrd="0" presId="urn:microsoft.com/office/officeart/2005/8/layout/lProcess1"/>
    <dgm:cxn modelId="{306E34B5-6940-024A-8936-E12257685E98}" type="presParOf" srcId="{FDB7CD20-CE99-AD44-BE1F-E65B56506BCF}" destId="{E457D872-2EF2-1748-8C4F-B8885808C7AB}" srcOrd="8" destOrd="0" presId="urn:microsoft.com/office/officeart/2005/8/layout/lProcess1"/>
    <dgm:cxn modelId="{21AAAA2B-31F0-654C-9A79-89659CBB6F45}" type="presParOf" srcId="{B2B8A534-1B35-204C-8703-F1289B870F0E}" destId="{94AC51BF-F886-8542-B5AE-2964466ADD6E}" srcOrd="3" destOrd="0" presId="urn:microsoft.com/office/officeart/2005/8/layout/lProcess1"/>
    <dgm:cxn modelId="{E3C4332B-D67A-9441-81F6-3C06268C2CDF}" type="presParOf" srcId="{B2B8A534-1B35-204C-8703-F1289B870F0E}" destId="{9D81FCFA-6799-684A-A5D5-678EDB2B4C5A}" srcOrd="4" destOrd="0" presId="urn:microsoft.com/office/officeart/2005/8/layout/lProcess1"/>
    <dgm:cxn modelId="{DF41503F-4638-B944-A1F1-682D719A4447}" type="presParOf" srcId="{9D81FCFA-6799-684A-A5D5-678EDB2B4C5A}" destId="{7ACE626D-44D4-1842-B59E-1A54FA4D081A}" srcOrd="0" destOrd="0" presId="urn:microsoft.com/office/officeart/2005/8/layout/lProcess1"/>
    <dgm:cxn modelId="{96693F52-B234-EB44-8D5A-C76C11ACAB5E}" type="presParOf" srcId="{9D81FCFA-6799-684A-A5D5-678EDB2B4C5A}" destId="{B25689AE-D0D3-2D4D-8AB9-FEDEA27E8AEF}" srcOrd="1" destOrd="0" presId="urn:microsoft.com/office/officeart/2005/8/layout/lProcess1"/>
    <dgm:cxn modelId="{179B822D-6B8F-4446-A3CE-06882776B5A3}" type="presParOf" srcId="{9D81FCFA-6799-684A-A5D5-678EDB2B4C5A}" destId="{C06779F5-2742-A841-8F07-346F7F8216FA}" srcOrd="2" destOrd="0" presId="urn:microsoft.com/office/officeart/2005/8/layout/lProcess1"/>
    <dgm:cxn modelId="{775F3BE2-7D77-A34D-B40F-60F8140A3505}" type="presParOf" srcId="{9D81FCFA-6799-684A-A5D5-678EDB2B4C5A}" destId="{4AD089C0-3BA3-D94D-B779-2BB84E3F8FC8}" srcOrd="3" destOrd="0" presId="urn:microsoft.com/office/officeart/2005/8/layout/lProcess1"/>
    <dgm:cxn modelId="{8E056821-3E2B-E54D-8EF2-4BDBA7A65DC3}" type="presParOf" srcId="{9D81FCFA-6799-684A-A5D5-678EDB2B4C5A}" destId="{BAF8F5B2-BF0A-384D-853C-60195F8409E2}" srcOrd="4" destOrd="0" presId="urn:microsoft.com/office/officeart/2005/8/layout/lProcess1"/>
    <dgm:cxn modelId="{69F1AF35-A220-5849-8051-3008C1220E07}" type="presParOf" srcId="{9D81FCFA-6799-684A-A5D5-678EDB2B4C5A}" destId="{A00A5576-97DD-FC45-9581-C6B722C42B8E}" srcOrd="5" destOrd="0" presId="urn:microsoft.com/office/officeart/2005/8/layout/lProcess1"/>
    <dgm:cxn modelId="{DDBF643F-4C4C-2F43-A0CE-9C4457C91263}" type="presParOf" srcId="{9D81FCFA-6799-684A-A5D5-678EDB2B4C5A}" destId="{DC42468B-F488-E64C-A919-D40064911DAF}" srcOrd="6" destOrd="0" presId="urn:microsoft.com/office/officeart/2005/8/layout/lProcess1"/>
    <dgm:cxn modelId="{AD3F3000-FEF3-674C-AB38-8CB6484AF6A3}" type="presParOf" srcId="{9D81FCFA-6799-684A-A5D5-678EDB2B4C5A}" destId="{F7EC0505-A92C-EF45-9D52-208C0CB16FE0}" srcOrd="7" destOrd="0" presId="urn:microsoft.com/office/officeart/2005/8/layout/lProcess1"/>
    <dgm:cxn modelId="{3D195531-4F87-4F42-978D-8F4366DE9B8E}" type="presParOf" srcId="{9D81FCFA-6799-684A-A5D5-678EDB2B4C5A}" destId="{6E277E99-ADC5-E745-A5AA-54FD41E47B88}" srcOrd="8" destOrd="0" presId="urn:microsoft.com/office/officeart/2005/8/layout/lProcess1"/>
    <dgm:cxn modelId="{38E029D9-BEBE-094C-BFB4-B64B484DF00D}" type="presParOf" srcId="{B2B8A534-1B35-204C-8703-F1289B870F0E}" destId="{31D06880-183C-244D-B0DF-95CD4ADC0745}" srcOrd="5" destOrd="0" presId="urn:microsoft.com/office/officeart/2005/8/layout/lProcess1"/>
    <dgm:cxn modelId="{9CDB7F81-0683-3A47-8499-9BA17DC4DB96}" type="presParOf" srcId="{B2B8A534-1B35-204C-8703-F1289B870F0E}" destId="{5367A158-D83B-1149-93BA-F93471F15047}" srcOrd="6" destOrd="0" presId="urn:microsoft.com/office/officeart/2005/8/layout/lProcess1"/>
    <dgm:cxn modelId="{07404735-0DEE-2442-BF14-FAE65483CC17}" type="presParOf" srcId="{5367A158-D83B-1149-93BA-F93471F15047}" destId="{1D4F4281-B80D-844C-80C8-547597ACEC3B}" srcOrd="0" destOrd="0" presId="urn:microsoft.com/office/officeart/2005/8/layout/lProcess1"/>
    <dgm:cxn modelId="{918495DE-F306-E34C-83BB-74C54981FD95}" type="presParOf" srcId="{5367A158-D83B-1149-93BA-F93471F15047}" destId="{0DB02783-4D9C-CC46-B610-94693F61D9FD}" srcOrd="1" destOrd="0" presId="urn:microsoft.com/office/officeart/2005/8/layout/lProcess1"/>
    <dgm:cxn modelId="{F42AEB96-40A3-1643-9C46-4097FEB681DD}" type="presParOf" srcId="{5367A158-D83B-1149-93BA-F93471F15047}" destId="{8FEAB83E-1E6B-AC42-BDDF-754F73C4C713}" srcOrd="2" destOrd="0" presId="urn:microsoft.com/office/officeart/2005/8/layout/lProcess1"/>
    <dgm:cxn modelId="{FB5FBC31-4B01-B74B-9711-B105C3913C49}" type="presParOf" srcId="{5367A158-D83B-1149-93BA-F93471F15047}" destId="{9370D1FB-6666-1F49-B2C6-1B57545399E2}" srcOrd="3" destOrd="0" presId="urn:microsoft.com/office/officeart/2005/8/layout/lProcess1"/>
    <dgm:cxn modelId="{5F059C12-E5C0-6341-9013-93FB752AB565}" type="presParOf" srcId="{5367A158-D83B-1149-93BA-F93471F15047}" destId="{0CBAFF3B-DB83-9942-8C86-240C110D03BA}" srcOrd="4" destOrd="0" presId="urn:microsoft.com/office/officeart/2005/8/layout/lProcess1"/>
    <dgm:cxn modelId="{01E578C4-714F-F14D-8F54-0547BAF9C269}" type="presParOf" srcId="{5367A158-D83B-1149-93BA-F93471F15047}" destId="{096363CE-14BB-3647-855B-E325746E756F}" srcOrd="5" destOrd="0" presId="urn:microsoft.com/office/officeart/2005/8/layout/lProcess1"/>
    <dgm:cxn modelId="{5E324DAC-6879-2942-815D-D717527048BB}" type="presParOf" srcId="{5367A158-D83B-1149-93BA-F93471F15047}" destId="{1B926AFE-E59E-A248-9215-FFD9E25CDBE0}" srcOrd="6" destOrd="0" presId="urn:microsoft.com/office/officeart/2005/8/layout/lProcess1"/>
    <dgm:cxn modelId="{D7E9AAEE-62C3-6046-AC25-60CBD62AF848}" type="presParOf" srcId="{5367A158-D83B-1149-93BA-F93471F15047}" destId="{0A0C0FB2-4D39-AD44-8698-1F103A35BF3F}" srcOrd="7" destOrd="0" presId="urn:microsoft.com/office/officeart/2005/8/layout/lProcess1"/>
    <dgm:cxn modelId="{3AF70E4B-9A80-6840-A54D-DD5916D61D72}" type="presParOf" srcId="{5367A158-D83B-1149-93BA-F93471F15047}" destId="{1391C991-288F-854D-A7DB-66FA1BD05624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B79C2B-743B-804A-9FE9-FB33F340AF95}" type="doc">
      <dgm:prSet loTypeId="urn:microsoft.com/office/officeart/2005/8/layout/hList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D9ACF3-3104-3E41-8586-F9F81D03FADC}">
      <dgm:prSet phldrT="[Text]" custT="1"/>
      <dgm:spPr/>
      <dgm:t>
        <a:bodyPr/>
        <a:lstStyle/>
        <a:p>
          <a:r>
            <a:rPr lang="en-US" sz="2000" dirty="0"/>
            <a:t>8</a:t>
          </a:r>
          <a:r>
            <a:rPr lang="en-US" sz="2000" baseline="30000" dirty="0"/>
            <a:t>th</a:t>
          </a:r>
          <a:r>
            <a:rPr lang="en-US" sz="2000" dirty="0"/>
            <a:t> Grade </a:t>
          </a:r>
          <a:r>
            <a:rPr lang="en-US" sz="2000" dirty="0" smtClean="0"/>
            <a:t>Science FSA ELA 1 or 2</a:t>
          </a:r>
          <a:endParaRPr lang="en-US" sz="2000" dirty="0"/>
        </a:p>
      </dgm:t>
    </dgm:pt>
    <dgm:pt modelId="{C15C99ED-08B2-5C4E-A7CB-A7425CEEFC00}" type="parTrans" cxnId="{0E161734-0E00-B64C-8DD1-DF390CAF446D}">
      <dgm:prSet/>
      <dgm:spPr/>
      <dgm:t>
        <a:bodyPr/>
        <a:lstStyle/>
        <a:p>
          <a:endParaRPr lang="en-US"/>
        </a:p>
      </dgm:t>
    </dgm:pt>
    <dgm:pt modelId="{A873BCB4-86BB-D34D-8BED-3530234CE068}" type="sibTrans" cxnId="{0E161734-0E00-B64C-8DD1-DF390CAF446D}">
      <dgm:prSet/>
      <dgm:spPr/>
      <dgm:t>
        <a:bodyPr/>
        <a:lstStyle/>
        <a:p>
          <a:endParaRPr lang="en-US"/>
        </a:p>
      </dgm:t>
    </dgm:pt>
    <dgm:pt modelId="{F2EFC486-CF8B-824C-AC7E-DDFE6405F3C3}">
      <dgm:prSet phldrT="[Text]" custT="1"/>
      <dgm:spPr/>
      <dgm:t>
        <a:bodyPr/>
        <a:lstStyle/>
        <a:p>
          <a:r>
            <a:rPr lang="en-US" sz="2000" dirty="0"/>
            <a:t> </a:t>
          </a:r>
          <a:r>
            <a:rPr lang="en-US" sz="2000" dirty="0" smtClean="0"/>
            <a:t>9</a:t>
          </a:r>
          <a:r>
            <a:rPr lang="en-US" sz="2000" baseline="30000" dirty="0" smtClean="0"/>
            <a:t>th </a:t>
          </a:r>
          <a:r>
            <a:rPr lang="en-US" sz="2000" dirty="0" smtClean="0"/>
            <a:t>Biology</a:t>
          </a:r>
          <a:endParaRPr lang="en-US" sz="2000" dirty="0"/>
        </a:p>
      </dgm:t>
    </dgm:pt>
    <dgm:pt modelId="{812AFDF7-B24C-6940-A510-FD8C86941274}" type="parTrans" cxnId="{3E29AA87-169B-4140-9D9B-B5F8CC7E7CE2}">
      <dgm:prSet/>
      <dgm:spPr/>
      <dgm:t>
        <a:bodyPr/>
        <a:lstStyle/>
        <a:p>
          <a:endParaRPr lang="en-US"/>
        </a:p>
      </dgm:t>
    </dgm:pt>
    <dgm:pt modelId="{A7B07856-4D03-6D4E-BF7D-9E9CA7A6FB45}" type="sibTrans" cxnId="{3E29AA87-169B-4140-9D9B-B5F8CC7E7CE2}">
      <dgm:prSet/>
      <dgm:spPr/>
      <dgm:t>
        <a:bodyPr/>
        <a:lstStyle/>
        <a:p>
          <a:endParaRPr lang="en-US"/>
        </a:p>
      </dgm:t>
    </dgm:pt>
    <dgm:pt modelId="{380883D8-CA6E-F345-A922-7135C25F836E}">
      <dgm:prSet phldrT="[Text]" custT="1"/>
      <dgm:spPr/>
      <dgm:t>
        <a:bodyPr/>
        <a:lstStyle/>
        <a:p>
          <a:r>
            <a:rPr lang="en-US" sz="2000" dirty="0"/>
            <a:t>9</a:t>
          </a:r>
          <a:r>
            <a:rPr lang="en-US" sz="2000" baseline="30000" dirty="0"/>
            <a:t>th </a:t>
          </a:r>
          <a:r>
            <a:rPr lang="en-US" sz="2000" dirty="0"/>
            <a:t> </a:t>
          </a:r>
          <a:r>
            <a:rPr lang="en-US" sz="2000" dirty="0" smtClean="0"/>
            <a:t>Environmental</a:t>
          </a:r>
          <a:endParaRPr lang="en-US" sz="2000" dirty="0"/>
        </a:p>
      </dgm:t>
    </dgm:pt>
    <dgm:pt modelId="{8D2045BE-7F63-0D4F-A28C-8C72BE6982BB}" type="parTrans" cxnId="{772F5C16-E20B-CA47-B5F3-03AE54A069FC}">
      <dgm:prSet/>
      <dgm:spPr/>
      <dgm:t>
        <a:bodyPr/>
        <a:lstStyle/>
        <a:p>
          <a:endParaRPr lang="en-US"/>
        </a:p>
      </dgm:t>
    </dgm:pt>
    <dgm:pt modelId="{6005E31A-5EA4-114C-AC78-5E3AD390B18A}" type="sibTrans" cxnId="{772F5C16-E20B-CA47-B5F3-03AE54A069FC}">
      <dgm:prSet/>
      <dgm:spPr/>
      <dgm:t>
        <a:bodyPr/>
        <a:lstStyle/>
        <a:p>
          <a:endParaRPr lang="en-US"/>
        </a:p>
      </dgm:t>
    </dgm:pt>
    <dgm:pt modelId="{54ECFD63-17A0-8B46-B685-43354BD36E44}">
      <dgm:prSet phldrT="[Text]" custT="1"/>
      <dgm:spPr/>
      <dgm:t>
        <a:bodyPr/>
        <a:lstStyle/>
        <a:p>
          <a:r>
            <a:rPr lang="en-US" sz="2000" dirty="0" smtClean="0"/>
            <a:t>10</a:t>
          </a:r>
          <a:r>
            <a:rPr lang="en-US" sz="2000" baseline="30000" dirty="0" smtClean="0"/>
            <a:t>th </a:t>
          </a:r>
          <a:r>
            <a:rPr lang="en-US" sz="2000" dirty="0" smtClean="0"/>
            <a:t>Biology</a:t>
          </a:r>
          <a:endParaRPr lang="en-US" sz="2000" dirty="0"/>
        </a:p>
      </dgm:t>
    </dgm:pt>
    <dgm:pt modelId="{0173C337-8D7F-6641-80CB-C4E22CDA3FFD}" type="parTrans" cxnId="{74B7F136-828E-BD4D-8492-CF499CE7D318}">
      <dgm:prSet/>
      <dgm:spPr/>
      <dgm:t>
        <a:bodyPr/>
        <a:lstStyle/>
        <a:p>
          <a:endParaRPr lang="en-US"/>
        </a:p>
      </dgm:t>
    </dgm:pt>
    <dgm:pt modelId="{D0EBC1EA-06DF-6E4D-9335-C32680137F63}" type="sibTrans" cxnId="{74B7F136-828E-BD4D-8492-CF499CE7D318}">
      <dgm:prSet/>
      <dgm:spPr/>
      <dgm:t>
        <a:bodyPr/>
        <a:lstStyle/>
        <a:p>
          <a:endParaRPr lang="en-US"/>
        </a:p>
      </dgm:t>
    </dgm:pt>
    <dgm:pt modelId="{5DC0A6CB-D3F6-FC44-8B6F-D61E16BE219B}">
      <dgm:prSet phldrT="[Text]" custT="1"/>
      <dgm:spPr/>
      <dgm:t>
        <a:bodyPr/>
        <a:lstStyle/>
        <a:p>
          <a:r>
            <a:rPr lang="en-US" sz="2000" dirty="0"/>
            <a:t>8</a:t>
          </a:r>
          <a:r>
            <a:rPr lang="en-US" sz="2000" baseline="30000" dirty="0"/>
            <a:t>th</a:t>
          </a:r>
          <a:r>
            <a:rPr lang="en-US" sz="2000" dirty="0"/>
            <a:t> </a:t>
          </a:r>
          <a:r>
            <a:rPr lang="en-US" sz="2000" dirty="0" smtClean="0"/>
            <a:t>Grade  Science/Advanced Science FSA ELA  3</a:t>
          </a:r>
          <a:endParaRPr lang="en-US" dirty="0"/>
        </a:p>
      </dgm:t>
    </dgm:pt>
    <dgm:pt modelId="{48AC948B-2446-5D4D-A5C4-439F2D5D7B94}" type="parTrans" cxnId="{8CD810F1-7A9D-0E4C-BFCE-5C5A9FB41372}">
      <dgm:prSet/>
      <dgm:spPr/>
      <dgm:t>
        <a:bodyPr/>
        <a:lstStyle/>
        <a:p>
          <a:endParaRPr lang="en-US"/>
        </a:p>
      </dgm:t>
    </dgm:pt>
    <dgm:pt modelId="{28E198E9-3CB4-8445-A6A1-6924138CF74C}" type="sibTrans" cxnId="{8CD810F1-7A9D-0E4C-BFCE-5C5A9FB41372}">
      <dgm:prSet/>
      <dgm:spPr/>
      <dgm:t>
        <a:bodyPr/>
        <a:lstStyle/>
        <a:p>
          <a:endParaRPr lang="en-US"/>
        </a:p>
      </dgm:t>
    </dgm:pt>
    <dgm:pt modelId="{A51DAC0F-681D-3645-9737-669FB1E0D14F}">
      <dgm:prSet/>
      <dgm:spPr/>
      <dgm:t>
        <a:bodyPr/>
        <a:lstStyle/>
        <a:p>
          <a:r>
            <a:rPr lang="en-US" dirty="0" smtClean="0"/>
            <a:t>8</a:t>
          </a:r>
          <a:r>
            <a:rPr lang="en-US" baseline="30000" dirty="0" smtClean="0"/>
            <a:t>th</a:t>
          </a:r>
          <a:r>
            <a:rPr lang="en-US" dirty="0" smtClean="0"/>
            <a:t> Grade  Science/Advanced Science FSA ELA  3, 4 or 5 and A or B in current science</a:t>
          </a:r>
          <a:endParaRPr lang="en-US" dirty="0"/>
        </a:p>
      </dgm:t>
    </dgm:pt>
    <dgm:pt modelId="{4B98812F-A0B0-474B-A67A-49D757699519}" type="parTrans" cxnId="{5B4F33AA-8E7C-0F4F-A1C8-1B874DCFC6B9}">
      <dgm:prSet/>
      <dgm:spPr/>
      <dgm:t>
        <a:bodyPr/>
        <a:lstStyle/>
        <a:p>
          <a:endParaRPr lang="en-US"/>
        </a:p>
      </dgm:t>
    </dgm:pt>
    <dgm:pt modelId="{3F2AB36B-5CF8-844F-9CAD-062293B51467}" type="sibTrans" cxnId="{5B4F33AA-8E7C-0F4F-A1C8-1B874DCFC6B9}">
      <dgm:prSet/>
      <dgm:spPr/>
      <dgm:t>
        <a:bodyPr/>
        <a:lstStyle/>
        <a:p>
          <a:endParaRPr lang="en-US"/>
        </a:p>
      </dgm:t>
    </dgm:pt>
    <dgm:pt modelId="{5CD508B1-9994-644C-8F32-1E68B0289DCF}">
      <dgm:prSet phldrT="[Text]" custT="1"/>
      <dgm:spPr/>
      <dgm:t>
        <a:bodyPr/>
        <a:lstStyle/>
        <a:p>
          <a:r>
            <a:rPr lang="en-US" sz="2000" dirty="0" smtClean="0"/>
            <a:t>11</a:t>
          </a:r>
          <a:r>
            <a:rPr lang="en-US" sz="2000" baseline="30000" dirty="0" smtClean="0"/>
            <a:t>th/</a:t>
          </a:r>
          <a:r>
            <a:rPr lang="en-US" sz="2000" dirty="0" smtClean="0"/>
            <a:t>12</a:t>
          </a:r>
          <a:r>
            <a:rPr lang="en-US" sz="2000" baseline="30000" dirty="0" smtClean="0"/>
            <a:t>th</a:t>
          </a:r>
          <a:r>
            <a:rPr lang="en-US" sz="2000" dirty="0" smtClean="0"/>
            <a:t> Marine or Physical or Anatomy and Physiology </a:t>
          </a:r>
          <a:endParaRPr lang="en-US" sz="2000" dirty="0"/>
        </a:p>
      </dgm:t>
    </dgm:pt>
    <dgm:pt modelId="{1AA07CFE-F42A-4848-A296-A2D62C4E7F3A}" type="parTrans" cxnId="{A3A0CB71-1ABB-F54D-97BA-DDB6C36E8F08}">
      <dgm:prSet/>
      <dgm:spPr/>
      <dgm:t>
        <a:bodyPr/>
        <a:lstStyle/>
        <a:p>
          <a:endParaRPr lang="en-US"/>
        </a:p>
      </dgm:t>
    </dgm:pt>
    <dgm:pt modelId="{25935754-75B7-5E48-A946-D1521F47E64E}" type="sibTrans" cxnId="{A3A0CB71-1ABB-F54D-97BA-DDB6C36E8F08}">
      <dgm:prSet/>
      <dgm:spPr/>
      <dgm:t>
        <a:bodyPr/>
        <a:lstStyle/>
        <a:p>
          <a:endParaRPr lang="en-US"/>
        </a:p>
      </dgm:t>
    </dgm:pt>
    <dgm:pt modelId="{402578B5-B1E5-DD4A-ACF9-BEC3BC9E8F83}">
      <dgm:prSet phldrT="[Text]" custT="1"/>
      <dgm:spPr/>
      <dgm:t>
        <a:bodyPr/>
        <a:lstStyle/>
        <a:p>
          <a:r>
            <a:rPr lang="en-US" sz="2000" dirty="0" smtClean="0"/>
            <a:t>10</a:t>
          </a:r>
          <a:r>
            <a:rPr lang="en-US" sz="2000" baseline="30000" dirty="0" smtClean="0"/>
            <a:t>th</a:t>
          </a:r>
          <a:r>
            <a:rPr lang="en-US" sz="2000" dirty="0" smtClean="0"/>
            <a:t> </a:t>
          </a:r>
          <a:r>
            <a:rPr lang="en-US" sz="2000" dirty="0" smtClean="0"/>
            <a:t>Marine, Environmental</a:t>
          </a:r>
          <a:endParaRPr lang="en-US" sz="2000" dirty="0"/>
        </a:p>
      </dgm:t>
    </dgm:pt>
    <dgm:pt modelId="{1CAA152F-A6EE-A74F-AC22-AC64E026A015}" type="parTrans" cxnId="{29942B9F-D517-7948-A06A-047BFF52B00D}">
      <dgm:prSet/>
      <dgm:spPr/>
      <dgm:t>
        <a:bodyPr/>
        <a:lstStyle/>
        <a:p>
          <a:endParaRPr lang="en-US"/>
        </a:p>
      </dgm:t>
    </dgm:pt>
    <dgm:pt modelId="{6A7F8C2C-9E74-0B45-B9A0-861411A1481E}" type="sibTrans" cxnId="{29942B9F-D517-7948-A06A-047BFF52B00D}">
      <dgm:prSet/>
      <dgm:spPr/>
      <dgm:t>
        <a:bodyPr/>
        <a:lstStyle/>
        <a:p>
          <a:endParaRPr lang="en-US"/>
        </a:p>
      </dgm:t>
    </dgm:pt>
    <dgm:pt modelId="{CDE40259-3081-7A4D-B847-1D3DC7D2ACD6}">
      <dgm:prSet phldrT="[Text]" custT="1"/>
      <dgm:spPr/>
      <dgm:t>
        <a:bodyPr/>
        <a:lstStyle/>
        <a:p>
          <a:r>
            <a:rPr lang="en-US" sz="2000" dirty="0" smtClean="0"/>
            <a:t>11</a:t>
          </a:r>
          <a:r>
            <a:rPr lang="en-US" sz="2000" baseline="30000" dirty="0" smtClean="0"/>
            <a:t>th /</a:t>
          </a:r>
          <a:r>
            <a:rPr lang="en-US" sz="2000" dirty="0" smtClean="0"/>
            <a:t>12</a:t>
          </a:r>
          <a:r>
            <a:rPr lang="en-US" sz="2000" baseline="30000" dirty="0" smtClean="0"/>
            <a:t>th</a:t>
          </a:r>
          <a:r>
            <a:rPr lang="en-US" sz="2000" dirty="0" smtClean="0"/>
            <a:t> Marine or Physical or Anatomy and Physiology  </a:t>
          </a:r>
          <a:endParaRPr lang="en-US" sz="2000" dirty="0"/>
        </a:p>
      </dgm:t>
    </dgm:pt>
    <dgm:pt modelId="{F2088991-9771-1740-8B23-6EB6D47BF3C5}" type="parTrans" cxnId="{5A496764-354B-E841-8C43-4FA53C68D480}">
      <dgm:prSet/>
      <dgm:spPr/>
      <dgm:t>
        <a:bodyPr/>
        <a:lstStyle/>
        <a:p>
          <a:endParaRPr lang="en-US"/>
        </a:p>
      </dgm:t>
    </dgm:pt>
    <dgm:pt modelId="{4E2ABE1F-0FB2-6C42-B328-F0962F3847AB}" type="sibTrans" cxnId="{5A496764-354B-E841-8C43-4FA53C68D480}">
      <dgm:prSet/>
      <dgm:spPr/>
      <dgm:t>
        <a:bodyPr/>
        <a:lstStyle/>
        <a:p>
          <a:endParaRPr lang="en-US"/>
        </a:p>
      </dgm:t>
    </dgm:pt>
    <dgm:pt modelId="{F7BB1CEF-4D05-B645-9112-5C652B350052}">
      <dgm:prSet custT="1"/>
      <dgm:spPr/>
      <dgm:t>
        <a:bodyPr/>
        <a:lstStyle/>
        <a:p>
          <a:r>
            <a:rPr lang="en-US" sz="2000" dirty="0" smtClean="0"/>
            <a:t>9th Biology Honors</a:t>
          </a:r>
          <a:endParaRPr lang="en-US" sz="2000" dirty="0"/>
        </a:p>
      </dgm:t>
    </dgm:pt>
    <dgm:pt modelId="{9EB5860C-044F-EF4B-B92F-3798D8F9F9BD}" type="parTrans" cxnId="{55E3DA1C-4BCE-6341-9C6D-CBAD098F6514}">
      <dgm:prSet/>
      <dgm:spPr/>
      <dgm:t>
        <a:bodyPr/>
        <a:lstStyle/>
        <a:p>
          <a:endParaRPr lang="en-US"/>
        </a:p>
      </dgm:t>
    </dgm:pt>
    <dgm:pt modelId="{EF15A1E9-5444-5646-9AE8-707BD8F2D4C4}" type="sibTrans" cxnId="{55E3DA1C-4BCE-6341-9C6D-CBAD098F6514}">
      <dgm:prSet/>
      <dgm:spPr/>
      <dgm:t>
        <a:bodyPr/>
        <a:lstStyle/>
        <a:p>
          <a:endParaRPr lang="en-US"/>
        </a:p>
      </dgm:t>
    </dgm:pt>
    <dgm:pt modelId="{1E91C000-2B1A-6F4A-A824-B605E3F950D5}">
      <dgm:prSet custT="1"/>
      <dgm:spPr/>
      <dgm:t>
        <a:bodyPr/>
        <a:lstStyle/>
        <a:p>
          <a:r>
            <a:rPr lang="en-US" sz="2000" dirty="0" smtClean="0"/>
            <a:t>10th </a:t>
          </a:r>
          <a:r>
            <a:rPr lang="en-US" sz="2000" dirty="0" smtClean="0"/>
            <a:t>Physical Science Honors/Chemistry </a:t>
          </a:r>
          <a:r>
            <a:rPr lang="en-US" sz="2000" dirty="0" smtClean="0"/>
            <a:t>Honors</a:t>
          </a:r>
          <a:endParaRPr lang="en-US" sz="2000" dirty="0"/>
        </a:p>
      </dgm:t>
    </dgm:pt>
    <dgm:pt modelId="{117DDC3C-DF7F-BA46-9D6A-D1FA6DE3BDEC}" type="parTrans" cxnId="{AD9FA4E6-273F-0449-B864-E61767D1E5C8}">
      <dgm:prSet/>
      <dgm:spPr/>
      <dgm:t>
        <a:bodyPr/>
        <a:lstStyle/>
        <a:p>
          <a:endParaRPr lang="en-US"/>
        </a:p>
      </dgm:t>
    </dgm:pt>
    <dgm:pt modelId="{86CD8DD0-F3C0-6447-82C6-D0D637C62944}" type="sibTrans" cxnId="{AD9FA4E6-273F-0449-B864-E61767D1E5C8}">
      <dgm:prSet/>
      <dgm:spPr/>
      <dgm:t>
        <a:bodyPr/>
        <a:lstStyle/>
        <a:p>
          <a:endParaRPr lang="en-US"/>
        </a:p>
      </dgm:t>
    </dgm:pt>
    <dgm:pt modelId="{38279F3C-4355-4D48-801A-1C579B1281F8}">
      <dgm:prSet custT="1"/>
      <dgm:spPr/>
      <dgm:t>
        <a:bodyPr/>
        <a:lstStyle/>
        <a:p>
          <a:r>
            <a:rPr lang="en-US" sz="2000" dirty="0" smtClean="0"/>
            <a:t>11th Any AP, Dual Enrollment or Honors course </a:t>
          </a:r>
          <a:endParaRPr lang="en-US" sz="2000" dirty="0"/>
        </a:p>
      </dgm:t>
    </dgm:pt>
    <dgm:pt modelId="{7630601B-232B-AE4D-8A4A-2A115E7E4D1A}" type="parTrans" cxnId="{38D5BCF9-F62E-2745-8DFE-399DAF3DA7F6}">
      <dgm:prSet/>
      <dgm:spPr/>
      <dgm:t>
        <a:bodyPr/>
        <a:lstStyle/>
        <a:p>
          <a:endParaRPr lang="en-US"/>
        </a:p>
      </dgm:t>
    </dgm:pt>
    <dgm:pt modelId="{2F7E4AD5-80DC-1F46-8AAC-95F8A8913C6A}" type="sibTrans" cxnId="{38D5BCF9-F62E-2745-8DFE-399DAF3DA7F6}">
      <dgm:prSet/>
      <dgm:spPr/>
      <dgm:t>
        <a:bodyPr/>
        <a:lstStyle/>
        <a:p>
          <a:endParaRPr lang="en-US"/>
        </a:p>
      </dgm:t>
    </dgm:pt>
    <dgm:pt modelId="{20433540-996F-564F-848C-95E280604200}" type="pres">
      <dgm:prSet presAssocID="{54B79C2B-743B-804A-9FE9-FB33F340AF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5C05B0-E4D9-A24B-9B3D-1921B2C04BBB}" type="pres">
      <dgm:prSet presAssocID="{99D9ACF3-3104-3E41-8586-F9F81D03FADC}" presName="composite" presStyleCnt="0"/>
      <dgm:spPr/>
    </dgm:pt>
    <dgm:pt modelId="{8B83B852-8E48-0F4C-A09D-D42D7A94B23A}" type="pres">
      <dgm:prSet presAssocID="{99D9ACF3-3104-3E41-8586-F9F81D03FADC}" presName="parTx" presStyleLbl="alignNode1" presStyleIdx="0" presStyleCnt="3" custScaleX="1167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4EB89-7264-2940-824B-B77AE232B5C8}" type="pres">
      <dgm:prSet presAssocID="{99D9ACF3-3104-3E41-8586-F9F81D03FADC}" presName="desTx" presStyleLbl="alignAccFollowNode1" presStyleIdx="0" presStyleCnt="3" custScaleX="115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20168-2E3F-0C46-8F4E-7E57487E406A}" type="pres">
      <dgm:prSet presAssocID="{A873BCB4-86BB-D34D-8BED-3530234CE068}" presName="space" presStyleCnt="0"/>
      <dgm:spPr/>
    </dgm:pt>
    <dgm:pt modelId="{C8320F7B-88F1-A041-8546-B2D2ACD5D6EB}" type="pres">
      <dgm:prSet presAssocID="{5DC0A6CB-D3F6-FC44-8B6F-D61E16BE219B}" presName="composite" presStyleCnt="0"/>
      <dgm:spPr/>
    </dgm:pt>
    <dgm:pt modelId="{ED5D6A65-ADC6-EE46-BEBC-CA610F938675}" type="pres">
      <dgm:prSet presAssocID="{5DC0A6CB-D3F6-FC44-8B6F-D61E16BE219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CFC0B1-A472-0048-9C65-816DD969E7DB}" type="pres">
      <dgm:prSet presAssocID="{5DC0A6CB-D3F6-FC44-8B6F-D61E16BE219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DBF51-9E38-454C-A654-52800CD36496}" type="pres">
      <dgm:prSet presAssocID="{28E198E9-3CB4-8445-A6A1-6924138CF74C}" presName="space" presStyleCnt="0"/>
      <dgm:spPr/>
    </dgm:pt>
    <dgm:pt modelId="{4B05C3DB-2974-A749-9942-4C144A955CBC}" type="pres">
      <dgm:prSet presAssocID="{A51DAC0F-681D-3645-9737-669FB1E0D14F}" presName="composite" presStyleCnt="0"/>
      <dgm:spPr/>
    </dgm:pt>
    <dgm:pt modelId="{C73EC8AC-D92D-7648-ABAF-4BD01DFAF408}" type="pres">
      <dgm:prSet presAssocID="{A51DAC0F-681D-3645-9737-669FB1E0D14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7F72D-2DCD-5642-AEE1-E3FF422DFB35}" type="pres">
      <dgm:prSet presAssocID="{A51DAC0F-681D-3645-9737-669FB1E0D14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4F33AA-8E7C-0F4F-A1C8-1B874DCFC6B9}" srcId="{54B79C2B-743B-804A-9FE9-FB33F340AF95}" destId="{A51DAC0F-681D-3645-9737-669FB1E0D14F}" srcOrd="2" destOrd="0" parTransId="{4B98812F-A0B0-474B-A67A-49D757699519}" sibTransId="{3F2AB36B-5CF8-844F-9CAD-062293B51467}"/>
    <dgm:cxn modelId="{80FA1D53-9F1E-0446-9ECA-149D4D2B6CAA}" type="presOf" srcId="{5CD508B1-9994-644C-8F32-1E68B0289DCF}" destId="{1444EB89-7264-2940-824B-B77AE232B5C8}" srcOrd="0" destOrd="2" presId="urn:microsoft.com/office/officeart/2005/8/layout/hList1"/>
    <dgm:cxn modelId="{FCEF71D6-D946-8D4E-BFAB-94EB4B512A56}" type="presOf" srcId="{1E91C000-2B1A-6F4A-A824-B605E3F950D5}" destId="{0DF7F72D-2DCD-5642-AEE1-E3FF422DFB35}" srcOrd="0" destOrd="1" presId="urn:microsoft.com/office/officeart/2005/8/layout/hList1"/>
    <dgm:cxn modelId="{8EE802AD-D89D-AB42-A074-361B6ED51A92}" type="presOf" srcId="{A51DAC0F-681D-3645-9737-669FB1E0D14F}" destId="{C73EC8AC-D92D-7648-ABAF-4BD01DFAF408}" srcOrd="0" destOrd="0" presId="urn:microsoft.com/office/officeart/2005/8/layout/hList1"/>
    <dgm:cxn modelId="{A37361B7-6287-5942-B372-B59E1A8B26EE}" type="presOf" srcId="{402578B5-B1E5-DD4A-ACF9-BEC3BC9E8F83}" destId="{B8CFC0B1-A472-0048-9C65-816DD969E7DB}" srcOrd="0" destOrd="1" presId="urn:microsoft.com/office/officeart/2005/8/layout/hList1"/>
    <dgm:cxn modelId="{6989284E-A0D0-E248-A6B5-9F521F81E440}" type="presOf" srcId="{54ECFD63-17A0-8B46-B685-43354BD36E44}" destId="{1444EB89-7264-2940-824B-B77AE232B5C8}" srcOrd="0" destOrd="1" presId="urn:microsoft.com/office/officeart/2005/8/layout/hList1"/>
    <dgm:cxn modelId="{E15658DD-2EF7-AA45-AAAC-2621CE3CB547}" type="presOf" srcId="{CDE40259-3081-7A4D-B847-1D3DC7D2ACD6}" destId="{B8CFC0B1-A472-0048-9C65-816DD969E7DB}" srcOrd="0" destOrd="2" presId="urn:microsoft.com/office/officeart/2005/8/layout/hList1"/>
    <dgm:cxn modelId="{DFAE5162-1573-4E41-8391-39272C2A1AC3}" type="presOf" srcId="{54B79C2B-743B-804A-9FE9-FB33F340AF95}" destId="{20433540-996F-564F-848C-95E280604200}" srcOrd="0" destOrd="0" presId="urn:microsoft.com/office/officeart/2005/8/layout/hList1"/>
    <dgm:cxn modelId="{D863F648-C2B4-804E-AC60-6EFFFD795E5E}" type="presOf" srcId="{F2EFC486-CF8B-824C-AC7E-DDFE6405F3C3}" destId="{B8CFC0B1-A472-0048-9C65-816DD969E7DB}" srcOrd="0" destOrd="0" presId="urn:microsoft.com/office/officeart/2005/8/layout/hList1"/>
    <dgm:cxn modelId="{AD9FA4E6-273F-0449-B864-E61767D1E5C8}" srcId="{A51DAC0F-681D-3645-9737-669FB1E0D14F}" destId="{1E91C000-2B1A-6F4A-A824-B605E3F950D5}" srcOrd="1" destOrd="0" parTransId="{117DDC3C-DF7F-BA46-9D6A-D1FA6DE3BDEC}" sibTransId="{86CD8DD0-F3C0-6447-82C6-D0D637C62944}"/>
    <dgm:cxn modelId="{93D47C4C-4843-1741-85CB-3B49D429D42F}" type="presOf" srcId="{99D9ACF3-3104-3E41-8586-F9F81D03FADC}" destId="{8B83B852-8E48-0F4C-A09D-D42D7A94B23A}" srcOrd="0" destOrd="0" presId="urn:microsoft.com/office/officeart/2005/8/layout/hList1"/>
    <dgm:cxn modelId="{38D5BCF9-F62E-2745-8DFE-399DAF3DA7F6}" srcId="{A51DAC0F-681D-3645-9737-669FB1E0D14F}" destId="{38279F3C-4355-4D48-801A-1C579B1281F8}" srcOrd="2" destOrd="0" parTransId="{7630601B-232B-AE4D-8A4A-2A115E7E4D1A}" sibTransId="{2F7E4AD5-80DC-1F46-8AAC-95F8A8913C6A}"/>
    <dgm:cxn modelId="{772F5C16-E20B-CA47-B5F3-03AE54A069FC}" srcId="{99D9ACF3-3104-3E41-8586-F9F81D03FADC}" destId="{380883D8-CA6E-F345-A922-7135C25F836E}" srcOrd="0" destOrd="0" parTransId="{8D2045BE-7F63-0D4F-A28C-8C72BE6982BB}" sibTransId="{6005E31A-5EA4-114C-AC78-5E3AD390B18A}"/>
    <dgm:cxn modelId="{74B7F136-828E-BD4D-8492-CF499CE7D318}" srcId="{99D9ACF3-3104-3E41-8586-F9F81D03FADC}" destId="{54ECFD63-17A0-8B46-B685-43354BD36E44}" srcOrd="1" destOrd="0" parTransId="{0173C337-8D7F-6641-80CB-C4E22CDA3FFD}" sibTransId="{D0EBC1EA-06DF-6E4D-9335-C32680137F63}"/>
    <dgm:cxn modelId="{3E29AA87-169B-4140-9D9B-B5F8CC7E7CE2}" srcId="{5DC0A6CB-D3F6-FC44-8B6F-D61E16BE219B}" destId="{F2EFC486-CF8B-824C-AC7E-DDFE6405F3C3}" srcOrd="0" destOrd="0" parTransId="{812AFDF7-B24C-6940-A510-FD8C86941274}" sibTransId="{A7B07856-4D03-6D4E-BF7D-9E9CA7A6FB45}"/>
    <dgm:cxn modelId="{8B187CAB-938F-E94F-99B0-A4029CD19523}" type="presOf" srcId="{38279F3C-4355-4D48-801A-1C579B1281F8}" destId="{0DF7F72D-2DCD-5642-AEE1-E3FF422DFB35}" srcOrd="0" destOrd="2" presId="urn:microsoft.com/office/officeart/2005/8/layout/hList1"/>
    <dgm:cxn modelId="{5A496764-354B-E841-8C43-4FA53C68D480}" srcId="{5DC0A6CB-D3F6-FC44-8B6F-D61E16BE219B}" destId="{CDE40259-3081-7A4D-B847-1D3DC7D2ACD6}" srcOrd="2" destOrd="0" parTransId="{F2088991-9771-1740-8B23-6EB6D47BF3C5}" sibTransId="{4E2ABE1F-0FB2-6C42-B328-F0962F3847AB}"/>
    <dgm:cxn modelId="{0E161734-0E00-B64C-8DD1-DF390CAF446D}" srcId="{54B79C2B-743B-804A-9FE9-FB33F340AF95}" destId="{99D9ACF3-3104-3E41-8586-F9F81D03FADC}" srcOrd="0" destOrd="0" parTransId="{C15C99ED-08B2-5C4E-A7CB-A7425CEEFC00}" sibTransId="{A873BCB4-86BB-D34D-8BED-3530234CE068}"/>
    <dgm:cxn modelId="{A3A0CB71-1ABB-F54D-97BA-DDB6C36E8F08}" srcId="{99D9ACF3-3104-3E41-8586-F9F81D03FADC}" destId="{5CD508B1-9994-644C-8F32-1E68B0289DCF}" srcOrd="2" destOrd="0" parTransId="{1AA07CFE-F42A-4848-A296-A2D62C4E7F3A}" sibTransId="{25935754-75B7-5E48-A946-D1521F47E64E}"/>
    <dgm:cxn modelId="{E2406D7E-5744-2C4E-AF7D-60D1A94724ED}" type="presOf" srcId="{5DC0A6CB-D3F6-FC44-8B6F-D61E16BE219B}" destId="{ED5D6A65-ADC6-EE46-BEBC-CA610F938675}" srcOrd="0" destOrd="0" presId="urn:microsoft.com/office/officeart/2005/8/layout/hList1"/>
    <dgm:cxn modelId="{592E7515-0985-F949-8DDE-631053900B69}" type="presOf" srcId="{380883D8-CA6E-F345-A922-7135C25F836E}" destId="{1444EB89-7264-2940-824B-B77AE232B5C8}" srcOrd="0" destOrd="0" presId="urn:microsoft.com/office/officeart/2005/8/layout/hList1"/>
    <dgm:cxn modelId="{55E3DA1C-4BCE-6341-9C6D-CBAD098F6514}" srcId="{A51DAC0F-681D-3645-9737-669FB1E0D14F}" destId="{F7BB1CEF-4D05-B645-9112-5C652B350052}" srcOrd="0" destOrd="0" parTransId="{9EB5860C-044F-EF4B-B92F-3798D8F9F9BD}" sibTransId="{EF15A1E9-5444-5646-9AE8-707BD8F2D4C4}"/>
    <dgm:cxn modelId="{29942B9F-D517-7948-A06A-047BFF52B00D}" srcId="{5DC0A6CB-D3F6-FC44-8B6F-D61E16BE219B}" destId="{402578B5-B1E5-DD4A-ACF9-BEC3BC9E8F83}" srcOrd="1" destOrd="0" parTransId="{1CAA152F-A6EE-A74F-AC22-AC64E026A015}" sibTransId="{6A7F8C2C-9E74-0B45-B9A0-861411A1481E}"/>
    <dgm:cxn modelId="{8CD810F1-7A9D-0E4C-BFCE-5C5A9FB41372}" srcId="{54B79C2B-743B-804A-9FE9-FB33F340AF95}" destId="{5DC0A6CB-D3F6-FC44-8B6F-D61E16BE219B}" srcOrd="1" destOrd="0" parTransId="{48AC948B-2446-5D4D-A5C4-439F2D5D7B94}" sibTransId="{28E198E9-3CB4-8445-A6A1-6924138CF74C}"/>
    <dgm:cxn modelId="{C20B25A1-5132-9D42-B746-CB2F1C88FD54}" type="presOf" srcId="{F7BB1CEF-4D05-B645-9112-5C652B350052}" destId="{0DF7F72D-2DCD-5642-AEE1-E3FF422DFB35}" srcOrd="0" destOrd="0" presId="urn:microsoft.com/office/officeart/2005/8/layout/hList1"/>
    <dgm:cxn modelId="{1684943F-D09E-8D48-A81B-59C2BB7A7698}" type="presParOf" srcId="{20433540-996F-564F-848C-95E280604200}" destId="{785C05B0-E4D9-A24B-9B3D-1921B2C04BBB}" srcOrd="0" destOrd="0" presId="urn:microsoft.com/office/officeart/2005/8/layout/hList1"/>
    <dgm:cxn modelId="{F3E03605-D8F1-8240-8F51-0613ED18565F}" type="presParOf" srcId="{785C05B0-E4D9-A24B-9B3D-1921B2C04BBB}" destId="{8B83B852-8E48-0F4C-A09D-D42D7A94B23A}" srcOrd="0" destOrd="0" presId="urn:microsoft.com/office/officeart/2005/8/layout/hList1"/>
    <dgm:cxn modelId="{CB391577-AF80-B644-8A5D-CBF1B9ADB1C0}" type="presParOf" srcId="{785C05B0-E4D9-A24B-9B3D-1921B2C04BBB}" destId="{1444EB89-7264-2940-824B-B77AE232B5C8}" srcOrd="1" destOrd="0" presId="urn:microsoft.com/office/officeart/2005/8/layout/hList1"/>
    <dgm:cxn modelId="{B8E54414-8CF1-7A49-994B-0AD9496E0AF1}" type="presParOf" srcId="{20433540-996F-564F-848C-95E280604200}" destId="{F6020168-2E3F-0C46-8F4E-7E57487E406A}" srcOrd="1" destOrd="0" presId="urn:microsoft.com/office/officeart/2005/8/layout/hList1"/>
    <dgm:cxn modelId="{E1DD8F94-902B-164A-ABA1-DE4E2D580727}" type="presParOf" srcId="{20433540-996F-564F-848C-95E280604200}" destId="{C8320F7B-88F1-A041-8546-B2D2ACD5D6EB}" srcOrd="2" destOrd="0" presId="urn:microsoft.com/office/officeart/2005/8/layout/hList1"/>
    <dgm:cxn modelId="{21013925-B771-1948-B3E3-A8DBFDA1C5BE}" type="presParOf" srcId="{C8320F7B-88F1-A041-8546-B2D2ACD5D6EB}" destId="{ED5D6A65-ADC6-EE46-BEBC-CA610F938675}" srcOrd="0" destOrd="0" presId="urn:microsoft.com/office/officeart/2005/8/layout/hList1"/>
    <dgm:cxn modelId="{969B0352-FA9F-1D42-8BDA-2ACDD7BAFC2A}" type="presParOf" srcId="{C8320F7B-88F1-A041-8546-B2D2ACD5D6EB}" destId="{B8CFC0B1-A472-0048-9C65-816DD969E7DB}" srcOrd="1" destOrd="0" presId="urn:microsoft.com/office/officeart/2005/8/layout/hList1"/>
    <dgm:cxn modelId="{7864788B-2C33-F44F-8C71-1B6105D55088}" type="presParOf" srcId="{20433540-996F-564F-848C-95E280604200}" destId="{298DBF51-9E38-454C-A654-52800CD36496}" srcOrd="3" destOrd="0" presId="urn:microsoft.com/office/officeart/2005/8/layout/hList1"/>
    <dgm:cxn modelId="{D3A21BF3-C2E2-D747-A712-C06722DE4C33}" type="presParOf" srcId="{20433540-996F-564F-848C-95E280604200}" destId="{4B05C3DB-2974-A749-9942-4C144A955CBC}" srcOrd="4" destOrd="0" presId="urn:microsoft.com/office/officeart/2005/8/layout/hList1"/>
    <dgm:cxn modelId="{E0EE1362-E222-6648-AFB9-9858CC8B2F14}" type="presParOf" srcId="{4B05C3DB-2974-A749-9942-4C144A955CBC}" destId="{C73EC8AC-D92D-7648-ABAF-4BD01DFAF408}" srcOrd="0" destOrd="0" presId="urn:microsoft.com/office/officeart/2005/8/layout/hList1"/>
    <dgm:cxn modelId="{452B75C6-2165-924E-A8B3-91E209C761D4}" type="presParOf" srcId="{4B05C3DB-2974-A749-9942-4C144A955CBC}" destId="{0DF7F72D-2DCD-5642-AEE1-E3FF422DFB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B79C2B-743B-804A-9FE9-FB33F340AF95}" type="doc">
      <dgm:prSet loTypeId="urn:microsoft.com/office/officeart/2005/8/layout/hList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D9ACF3-3104-3E41-8586-F9F81D03FADC}">
      <dgm:prSet phldrT="[Text]" custT="1"/>
      <dgm:spPr/>
      <dgm:t>
        <a:bodyPr/>
        <a:lstStyle/>
        <a:p>
          <a:r>
            <a:rPr lang="en-US" sz="2000"/>
            <a:t>8</a:t>
          </a:r>
          <a:r>
            <a:rPr lang="en-US" sz="2000" baseline="30000"/>
            <a:t>th</a:t>
          </a:r>
          <a:r>
            <a:rPr lang="en-US" sz="2000"/>
            <a:t> Grade US History</a:t>
          </a:r>
        </a:p>
      </dgm:t>
    </dgm:pt>
    <dgm:pt modelId="{C15C99ED-08B2-5C4E-A7CB-A7425CEEFC00}" type="parTrans" cxnId="{0E161734-0E00-B64C-8DD1-DF390CAF446D}">
      <dgm:prSet/>
      <dgm:spPr/>
      <dgm:t>
        <a:bodyPr/>
        <a:lstStyle/>
        <a:p>
          <a:endParaRPr lang="en-US"/>
        </a:p>
      </dgm:t>
    </dgm:pt>
    <dgm:pt modelId="{A873BCB4-86BB-D34D-8BED-3530234CE068}" type="sibTrans" cxnId="{0E161734-0E00-B64C-8DD1-DF390CAF446D}">
      <dgm:prSet/>
      <dgm:spPr/>
      <dgm:t>
        <a:bodyPr/>
        <a:lstStyle/>
        <a:p>
          <a:endParaRPr lang="en-US"/>
        </a:p>
      </dgm:t>
    </dgm:pt>
    <dgm:pt modelId="{87634377-1CE8-1444-AD99-F26CC71162D4}">
      <dgm:prSet phldrT="[Text]" custT="1"/>
      <dgm:spPr/>
      <dgm:t>
        <a:bodyPr/>
        <a:lstStyle/>
        <a:p>
          <a:r>
            <a:rPr lang="en-US" sz="2000"/>
            <a:t>9</a:t>
          </a:r>
          <a:r>
            <a:rPr lang="en-US" sz="2000" baseline="30000"/>
            <a:t>th</a:t>
          </a:r>
          <a:r>
            <a:rPr lang="en-US" sz="2000"/>
            <a:t> AP Human Geography  </a:t>
          </a:r>
        </a:p>
      </dgm:t>
    </dgm:pt>
    <dgm:pt modelId="{79C4BAE2-B1C3-5C4F-8027-7359D6BA5309}" type="parTrans" cxnId="{A86A6E0B-EF51-E24E-964F-479FB5F6D8E6}">
      <dgm:prSet/>
      <dgm:spPr/>
      <dgm:t>
        <a:bodyPr/>
        <a:lstStyle/>
        <a:p>
          <a:endParaRPr lang="en-US"/>
        </a:p>
      </dgm:t>
    </dgm:pt>
    <dgm:pt modelId="{D8000D51-939D-234F-B7B9-33AE9DEE4589}" type="sibTrans" cxnId="{A86A6E0B-EF51-E24E-964F-479FB5F6D8E6}">
      <dgm:prSet/>
      <dgm:spPr/>
      <dgm:t>
        <a:bodyPr/>
        <a:lstStyle/>
        <a:p>
          <a:endParaRPr lang="en-US"/>
        </a:p>
      </dgm:t>
    </dgm:pt>
    <dgm:pt modelId="{90D30BB5-CF54-AD46-8AA1-3D0C663E4AB5}">
      <dgm:prSet phldrT="[Text]" custT="1"/>
      <dgm:spPr/>
      <dgm:t>
        <a:bodyPr/>
        <a:lstStyle/>
        <a:p>
          <a:r>
            <a:rPr lang="en-US" sz="2000"/>
            <a:t>10</a:t>
          </a:r>
          <a:r>
            <a:rPr lang="en-US" sz="2000" baseline="30000"/>
            <a:t>th</a:t>
          </a:r>
          <a:r>
            <a:rPr lang="en-US" sz="2000"/>
            <a:t> AP World History</a:t>
          </a:r>
        </a:p>
      </dgm:t>
    </dgm:pt>
    <dgm:pt modelId="{32413111-CB7F-D643-A892-8CE49B9602DD}" type="parTrans" cxnId="{56BDF520-EDBE-2A45-8B6C-EEE825B09A50}">
      <dgm:prSet/>
      <dgm:spPr/>
      <dgm:t>
        <a:bodyPr/>
        <a:lstStyle/>
        <a:p>
          <a:endParaRPr lang="en-US"/>
        </a:p>
      </dgm:t>
    </dgm:pt>
    <dgm:pt modelId="{4988CBB4-2BA0-CC42-BF17-98B2F412D30F}" type="sibTrans" cxnId="{56BDF520-EDBE-2A45-8B6C-EEE825B09A50}">
      <dgm:prSet/>
      <dgm:spPr/>
      <dgm:t>
        <a:bodyPr/>
        <a:lstStyle/>
        <a:p>
          <a:endParaRPr lang="en-US"/>
        </a:p>
      </dgm:t>
    </dgm:pt>
    <dgm:pt modelId="{02715739-37E5-524B-87B4-0782D8A6CAD2}">
      <dgm:prSet phldrT="[Text]" custT="1"/>
      <dgm:spPr/>
      <dgm:t>
        <a:bodyPr/>
        <a:lstStyle/>
        <a:p>
          <a:r>
            <a:rPr lang="en-US" sz="2000" baseline="0"/>
            <a:t>11</a:t>
          </a:r>
          <a:r>
            <a:rPr lang="en-US" sz="2000" baseline="30000"/>
            <a:t>th</a:t>
          </a:r>
          <a:r>
            <a:rPr lang="en-US" sz="2000" baseline="0"/>
            <a:t> AP US History</a:t>
          </a:r>
          <a:endParaRPr lang="en-US" sz="2000"/>
        </a:p>
      </dgm:t>
    </dgm:pt>
    <dgm:pt modelId="{1FBE44A2-C53D-3346-83F4-CC43FF05A68E}" type="parTrans" cxnId="{F7809F98-20DA-B24A-9C27-A4D17F62FF13}">
      <dgm:prSet/>
      <dgm:spPr/>
      <dgm:t>
        <a:bodyPr/>
        <a:lstStyle/>
        <a:p>
          <a:endParaRPr lang="en-US"/>
        </a:p>
      </dgm:t>
    </dgm:pt>
    <dgm:pt modelId="{C4071507-277B-4F42-8CF4-3B6E69FC8404}" type="sibTrans" cxnId="{F7809F98-20DA-B24A-9C27-A4D17F62FF13}">
      <dgm:prSet/>
      <dgm:spPr/>
      <dgm:t>
        <a:bodyPr/>
        <a:lstStyle/>
        <a:p>
          <a:endParaRPr lang="en-US"/>
        </a:p>
      </dgm:t>
    </dgm:pt>
    <dgm:pt modelId="{89774B72-071B-944F-BF6E-D0B800A58312}">
      <dgm:prSet phldrT="[Text]" custT="1"/>
      <dgm:spPr/>
      <dgm:t>
        <a:bodyPr/>
        <a:lstStyle/>
        <a:p>
          <a:r>
            <a:rPr lang="en-US" sz="2000" baseline="0"/>
            <a:t>12</a:t>
          </a:r>
          <a:r>
            <a:rPr lang="en-US" sz="2000" baseline="30000"/>
            <a:t>th</a:t>
          </a:r>
          <a:r>
            <a:rPr lang="en-US" sz="2000" baseline="0"/>
            <a:t> AP Government and AP Macro Economics</a:t>
          </a:r>
          <a:endParaRPr lang="en-US" sz="2000"/>
        </a:p>
      </dgm:t>
    </dgm:pt>
    <dgm:pt modelId="{7B955C1E-CE35-144E-9D34-F0A4ED09AF61}" type="parTrans" cxnId="{5BA99684-FBED-8447-BEA9-A882CF4776BC}">
      <dgm:prSet/>
      <dgm:spPr/>
      <dgm:t>
        <a:bodyPr/>
        <a:lstStyle/>
        <a:p>
          <a:endParaRPr lang="en-US"/>
        </a:p>
      </dgm:t>
    </dgm:pt>
    <dgm:pt modelId="{26444049-3D8B-824D-9DC2-1070FA5AD212}" type="sibTrans" cxnId="{5BA99684-FBED-8447-BEA9-A882CF4776BC}">
      <dgm:prSet/>
      <dgm:spPr/>
      <dgm:t>
        <a:bodyPr/>
        <a:lstStyle/>
        <a:p>
          <a:endParaRPr lang="en-US"/>
        </a:p>
      </dgm:t>
    </dgm:pt>
    <dgm:pt modelId="{F2EFC486-CF8B-824C-AC7E-DDFE6405F3C3}">
      <dgm:prSet phldrT="[Text]" custT="1"/>
      <dgm:spPr/>
      <dgm:t>
        <a:bodyPr/>
        <a:lstStyle/>
        <a:p>
          <a:r>
            <a:rPr lang="en-US" sz="2000" dirty="0"/>
            <a:t> 9</a:t>
          </a:r>
          <a:r>
            <a:rPr lang="en-US" sz="2000" baseline="30000" dirty="0"/>
            <a:t>th</a:t>
          </a:r>
          <a:r>
            <a:rPr lang="en-US" sz="2000" dirty="0"/>
            <a:t> World History </a:t>
          </a:r>
          <a:r>
            <a:rPr lang="en-US" sz="2000" dirty="0" smtClean="0"/>
            <a:t>Honors</a:t>
          </a:r>
          <a:endParaRPr lang="en-US" sz="2000" dirty="0"/>
        </a:p>
      </dgm:t>
    </dgm:pt>
    <dgm:pt modelId="{812AFDF7-B24C-6940-A510-FD8C86941274}" type="parTrans" cxnId="{3E29AA87-169B-4140-9D9B-B5F8CC7E7CE2}">
      <dgm:prSet/>
      <dgm:spPr/>
      <dgm:t>
        <a:bodyPr/>
        <a:lstStyle/>
        <a:p>
          <a:endParaRPr lang="en-US"/>
        </a:p>
      </dgm:t>
    </dgm:pt>
    <dgm:pt modelId="{A7B07856-4D03-6D4E-BF7D-9E9CA7A6FB45}" type="sibTrans" cxnId="{3E29AA87-169B-4140-9D9B-B5F8CC7E7CE2}">
      <dgm:prSet/>
      <dgm:spPr/>
      <dgm:t>
        <a:bodyPr/>
        <a:lstStyle/>
        <a:p>
          <a:endParaRPr lang="en-US"/>
        </a:p>
      </dgm:t>
    </dgm:pt>
    <dgm:pt modelId="{148C90AC-C921-DE4B-9032-FFA815E18961}">
      <dgm:prSet phldrT="[Text]" custT="1"/>
      <dgm:spPr/>
      <dgm:t>
        <a:bodyPr/>
        <a:lstStyle/>
        <a:p>
          <a:r>
            <a:rPr lang="en-US" sz="2000"/>
            <a:t>10</a:t>
          </a:r>
          <a:r>
            <a:rPr lang="en-US" sz="2000" baseline="30000"/>
            <a:t>th</a:t>
          </a:r>
          <a:r>
            <a:rPr lang="en-US" sz="2000"/>
            <a:t>  A.P. Human Geography (elective)</a:t>
          </a:r>
        </a:p>
      </dgm:t>
    </dgm:pt>
    <dgm:pt modelId="{BE6CE683-1434-8D4C-9C4F-28F1FA8319CC}" type="parTrans" cxnId="{CB96184F-1DB1-A242-A63A-596389EC23EA}">
      <dgm:prSet/>
      <dgm:spPr/>
      <dgm:t>
        <a:bodyPr/>
        <a:lstStyle/>
        <a:p>
          <a:endParaRPr lang="en-US"/>
        </a:p>
      </dgm:t>
    </dgm:pt>
    <dgm:pt modelId="{A89166ED-3966-4848-BDB6-A11C49F0B4A5}" type="sibTrans" cxnId="{CB96184F-1DB1-A242-A63A-596389EC23EA}">
      <dgm:prSet/>
      <dgm:spPr/>
      <dgm:t>
        <a:bodyPr/>
        <a:lstStyle/>
        <a:p>
          <a:endParaRPr lang="en-US"/>
        </a:p>
      </dgm:t>
    </dgm:pt>
    <dgm:pt modelId="{96531496-0A34-9F4D-A804-C72AA289C2A3}">
      <dgm:prSet phldrT="[Text]" custT="1"/>
      <dgm:spPr/>
      <dgm:t>
        <a:bodyPr/>
        <a:lstStyle/>
        <a:p>
          <a:r>
            <a:rPr lang="en-US" sz="2000"/>
            <a:t>11</a:t>
          </a:r>
          <a:r>
            <a:rPr lang="en-US" sz="2000" baseline="30000"/>
            <a:t>th </a:t>
          </a:r>
          <a:r>
            <a:rPr lang="en-US" sz="2000"/>
            <a:t>AP U.S. History</a:t>
          </a:r>
        </a:p>
      </dgm:t>
    </dgm:pt>
    <dgm:pt modelId="{1B89FE6F-2588-5F4E-AFF2-35FD9E410CA4}" type="parTrans" cxnId="{ECD4D828-3593-4F44-AD2A-CE75500C5785}">
      <dgm:prSet/>
      <dgm:spPr/>
      <dgm:t>
        <a:bodyPr/>
        <a:lstStyle/>
        <a:p>
          <a:endParaRPr lang="en-US"/>
        </a:p>
      </dgm:t>
    </dgm:pt>
    <dgm:pt modelId="{0FFFD758-D4CE-ED47-82F4-39C18B33B8BC}" type="sibTrans" cxnId="{ECD4D828-3593-4F44-AD2A-CE75500C5785}">
      <dgm:prSet/>
      <dgm:spPr/>
      <dgm:t>
        <a:bodyPr/>
        <a:lstStyle/>
        <a:p>
          <a:endParaRPr lang="en-US"/>
        </a:p>
      </dgm:t>
    </dgm:pt>
    <dgm:pt modelId="{49217568-5A77-D04B-902A-2EDB9E0AABD4}">
      <dgm:prSet phldrT="[Text]" custT="1"/>
      <dgm:spPr/>
      <dgm:t>
        <a:bodyPr/>
        <a:lstStyle/>
        <a:p>
          <a:r>
            <a:rPr lang="en-US" sz="2000"/>
            <a:t>12</a:t>
          </a:r>
          <a:r>
            <a:rPr lang="en-US" sz="2000" baseline="30000"/>
            <a:t>th</a:t>
          </a:r>
          <a:r>
            <a:rPr lang="en-US" sz="2000"/>
            <a:t> AP Government AP Macro Economics </a:t>
          </a:r>
        </a:p>
      </dgm:t>
    </dgm:pt>
    <dgm:pt modelId="{BCAC6040-A2A3-AD46-B937-DCAEEB6CA787}" type="parTrans" cxnId="{BDD216F0-DB13-8E4C-8C2E-AE60C094D47A}">
      <dgm:prSet/>
      <dgm:spPr/>
      <dgm:t>
        <a:bodyPr/>
        <a:lstStyle/>
        <a:p>
          <a:endParaRPr lang="en-US"/>
        </a:p>
      </dgm:t>
    </dgm:pt>
    <dgm:pt modelId="{1017CD3F-2BCC-CF49-9E2C-5346EFEF9DCA}" type="sibTrans" cxnId="{BDD216F0-DB13-8E4C-8C2E-AE60C094D47A}">
      <dgm:prSet/>
      <dgm:spPr/>
      <dgm:t>
        <a:bodyPr/>
        <a:lstStyle/>
        <a:p>
          <a:endParaRPr lang="en-US"/>
        </a:p>
      </dgm:t>
    </dgm:pt>
    <dgm:pt modelId="{EF0073CF-3772-DE47-8802-CE45AD82DC41}">
      <dgm:prSet phldrT="[Text]" custT="1"/>
      <dgm:spPr/>
      <dgm:t>
        <a:bodyPr/>
        <a:lstStyle/>
        <a:p>
          <a:r>
            <a:rPr lang="en-US" sz="2000"/>
            <a:t>8</a:t>
          </a:r>
          <a:r>
            <a:rPr lang="en-US" sz="2000" baseline="30000"/>
            <a:t>th</a:t>
          </a:r>
          <a:r>
            <a:rPr lang="en-US" sz="2000"/>
            <a:t> Adv U.S History</a:t>
          </a:r>
          <a:endParaRPr lang="en-US"/>
        </a:p>
      </dgm:t>
    </dgm:pt>
    <dgm:pt modelId="{D5C3F134-DCEF-D64F-BEDA-24BDB9CF9E41}" type="parTrans" cxnId="{CE459041-F08F-D746-8A06-562B3C7727C2}">
      <dgm:prSet/>
      <dgm:spPr/>
      <dgm:t>
        <a:bodyPr/>
        <a:lstStyle/>
        <a:p>
          <a:endParaRPr lang="en-US"/>
        </a:p>
      </dgm:t>
    </dgm:pt>
    <dgm:pt modelId="{54863AEB-C0B0-A44C-A531-F8D169212954}" type="sibTrans" cxnId="{CE459041-F08F-D746-8A06-562B3C7727C2}">
      <dgm:prSet/>
      <dgm:spPr/>
      <dgm:t>
        <a:bodyPr/>
        <a:lstStyle/>
        <a:p>
          <a:endParaRPr lang="en-US"/>
        </a:p>
      </dgm:t>
    </dgm:pt>
    <dgm:pt modelId="{380883D8-CA6E-F345-A922-7135C25F836E}">
      <dgm:prSet phldrT="[Text]" custT="1"/>
      <dgm:spPr/>
      <dgm:t>
        <a:bodyPr/>
        <a:lstStyle/>
        <a:p>
          <a:r>
            <a:rPr lang="en-US" sz="2000" dirty="0"/>
            <a:t>9</a:t>
          </a:r>
          <a:r>
            <a:rPr lang="en-US" sz="2000" baseline="30000" dirty="0"/>
            <a:t>th </a:t>
          </a:r>
          <a:r>
            <a:rPr lang="en-US" sz="2000" dirty="0"/>
            <a:t> No required </a:t>
          </a:r>
          <a:r>
            <a:rPr lang="en-US" sz="2000" dirty="0" smtClean="0"/>
            <a:t>course/World Cultural Geography (elective)</a:t>
          </a:r>
          <a:endParaRPr lang="en-US" sz="2000" dirty="0"/>
        </a:p>
      </dgm:t>
    </dgm:pt>
    <dgm:pt modelId="{8D2045BE-7F63-0D4F-A28C-8C72BE6982BB}" type="parTrans" cxnId="{772F5C16-E20B-CA47-B5F3-03AE54A069FC}">
      <dgm:prSet/>
      <dgm:spPr/>
      <dgm:t>
        <a:bodyPr/>
        <a:lstStyle/>
        <a:p>
          <a:endParaRPr lang="en-US"/>
        </a:p>
      </dgm:t>
    </dgm:pt>
    <dgm:pt modelId="{6005E31A-5EA4-114C-AC78-5E3AD390B18A}" type="sibTrans" cxnId="{772F5C16-E20B-CA47-B5F3-03AE54A069FC}">
      <dgm:prSet/>
      <dgm:spPr/>
      <dgm:t>
        <a:bodyPr/>
        <a:lstStyle/>
        <a:p>
          <a:endParaRPr lang="en-US"/>
        </a:p>
      </dgm:t>
    </dgm:pt>
    <dgm:pt modelId="{54ECFD63-17A0-8B46-B685-43354BD36E44}">
      <dgm:prSet phldrT="[Text]" custT="1"/>
      <dgm:spPr/>
      <dgm:t>
        <a:bodyPr/>
        <a:lstStyle/>
        <a:p>
          <a:r>
            <a:rPr lang="en-US" sz="2000" dirty="0"/>
            <a:t>10</a:t>
          </a:r>
          <a:r>
            <a:rPr lang="en-US" sz="2000" baseline="30000" dirty="0"/>
            <a:t>th</a:t>
          </a:r>
          <a:r>
            <a:rPr lang="en-US" sz="2000" dirty="0"/>
            <a:t> World History or World History Honors</a:t>
          </a:r>
        </a:p>
      </dgm:t>
    </dgm:pt>
    <dgm:pt modelId="{0173C337-8D7F-6641-80CB-C4E22CDA3FFD}" type="parTrans" cxnId="{74B7F136-828E-BD4D-8492-CF499CE7D318}">
      <dgm:prSet/>
      <dgm:spPr/>
      <dgm:t>
        <a:bodyPr/>
        <a:lstStyle/>
        <a:p>
          <a:endParaRPr lang="en-US"/>
        </a:p>
      </dgm:t>
    </dgm:pt>
    <dgm:pt modelId="{D0EBC1EA-06DF-6E4D-9335-C32680137F63}" type="sibTrans" cxnId="{74B7F136-828E-BD4D-8492-CF499CE7D318}">
      <dgm:prSet/>
      <dgm:spPr/>
      <dgm:t>
        <a:bodyPr/>
        <a:lstStyle/>
        <a:p>
          <a:endParaRPr lang="en-US"/>
        </a:p>
      </dgm:t>
    </dgm:pt>
    <dgm:pt modelId="{8E17C7B3-273C-3242-99F2-8CB7CCF80BD9}">
      <dgm:prSet phldrT="[Text]" custT="1"/>
      <dgm:spPr/>
      <dgm:t>
        <a:bodyPr/>
        <a:lstStyle/>
        <a:p>
          <a:r>
            <a:rPr lang="en-US" sz="2000"/>
            <a:t>11</a:t>
          </a:r>
          <a:r>
            <a:rPr lang="en-US" sz="2000" baseline="30000"/>
            <a:t>th</a:t>
          </a:r>
          <a:r>
            <a:rPr lang="en-US" sz="2000"/>
            <a:t> US History or US History Honors </a:t>
          </a:r>
        </a:p>
      </dgm:t>
    </dgm:pt>
    <dgm:pt modelId="{F9148F89-3F2D-464B-8220-06BA8B0E42E3}" type="parTrans" cxnId="{54DB6A09-4E13-AB4B-A3CC-CB3C56FF5C35}">
      <dgm:prSet/>
      <dgm:spPr/>
      <dgm:t>
        <a:bodyPr/>
        <a:lstStyle/>
        <a:p>
          <a:endParaRPr lang="en-US"/>
        </a:p>
      </dgm:t>
    </dgm:pt>
    <dgm:pt modelId="{16483DA6-0587-F34D-964C-BBEAAC65E3CB}" type="sibTrans" cxnId="{54DB6A09-4E13-AB4B-A3CC-CB3C56FF5C35}">
      <dgm:prSet/>
      <dgm:spPr/>
      <dgm:t>
        <a:bodyPr/>
        <a:lstStyle/>
        <a:p>
          <a:endParaRPr lang="en-US"/>
        </a:p>
      </dgm:t>
    </dgm:pt>
    <dgm:pt modelId="{A411ABF6-8670-D843-89F7-27A3C60E596D}">
      <dgm:prSet phldrT="[Text]" custT="1"/>
      <dgm:spPr/>
      <dgm:t>
        <a:bodyPr/>
        <a:lstStyle/>
        <a:p>
          <a:r>
            <a:rPr lang="en-US" sz="2000"/>
            <a:t>12</a:t>
          </a:r>
          <a:r>
            <a:rPr lang="en-US" sz="2000" baseline="30000"/>
            <a:t>th</a:t>
          </a:r>
          <a:r>
            <a:rPr lang="en-US" sz="2000"/>
            <a:t> Econ/Gov or Econ/Gov Honors</a:t>
          </a:r>
        </a:p>
      </dgm:t>
    </dgm:pt>
    <dgm:pt modelId="{E6D1D23F-8428-B047-A552-CCE7F2C1B442}" type="parTrans" cxnId="{239A7547-0C84-F049-8EA4-532BD964D13B}">
      <dgm:prSet/>
      <dgm:spPr/>
      <dgm:t>
        <a:bodyPr/>
        <a:lstStyle/>
        <a:p>
          <a:endParaRPr lang="en-US"/>
        </a:p>
      </dgm:t>
    </dgm:pt>
    <dgm:pt modelId="{20F7B57B-9524-5440-8591-B4226D56E44E}" type="sibTrans" cxnId="{239A7547-0C84-F049-8EA4-532BD964D13B}">
      <dgm:prSet/>
      <dgm:spPr/>
      <dgm:t>
        <a:bodyPr/>
        <a:lstStyle/>
        <a:p>
          <a:endParaRPr lang="en-US"/>
        </a:p>
      </dgm:t>
    </dgm:pt>
    <dgm:pt modelId="{5DC0A6CB-D3F6-FC44-8B6F-D61E16BE219B}">
      <dgm:prSet phldrT="[Text]" custT="1"/>
      <dgm:spPr/>
      <dgm:t>
        <a:bodyPr/>
        <a:lstStyle/>
        <a:p>
          <a:r>
            <a:rPr lang="en-US" sz="2000"/>
            <a:t>8</a:t>
          </a:r>
          <a:r>
            <a:rPr lang="en-US" sz="2000" baseline="30000"/>
            <a:t>th</a:t>
          </a:r>
          <a:r>
            <a:rPr lang="en-US" sz="2000"/>
            <a:t> Adv U.S History</a:t>
          </a:r>
          <a:endParaRPr lang="en-US"/>
        </a:p>
      </dgm:t>
    </dgm:pt>
    <dgm:pt modelId="{48AC948B-2446-5D4D-A5C4-439F2D5D7B94}" type="parTrans" cxnId="{8CD810F1-7A9D-0E4C-BFCE-5C5A9FB41372}">
      <dgm:prSet/>
      <dgm:spPr/>
      <dgm:t>
        <a:bodyPr/>
        <a:lstStyle/>
        <a:p>
          <a:endParaRPr lang="en-US"/>
        </a:p>
      </dgm:t>
    </dgm:pt>
    <dgm:pt modelId="{28E198E9-3CB4-8445-A6A1-6924138CF74C}" type="sibTrans" cxnId="{8CD810F1-7A9D-0E4C-BFCE-5C5A9FB41372}">
      <dgm:prSet/>
      <dgm:spPr/>
      <dgm:t>
        <a:bodyPr/>
        <a:lstStyle/>
        <a:p>
          <a:endParaRPr lang="en-US"/>
        </a:p>
      </dgm:t>
    </dgm:pt>
    <dgm:pt modelId="{20433540-996F-564F-848C-95E280604200}" type="pres">
      <dgm:prSet presAssocID="{54B79C2B-743B-804A-9FE9-FB33F340AF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5C05B0-E4D9-A24B-9B3D-1921B2C04BBB}" type="pres">
      <dgm:prSet presAssocID="{99D9ACF3-3104-3E41-8586-F9F81D03FADC}" presName="composite" presStyleCnt="0"/>
      <dgm:spPr/>
    </dgm:pt>
    <dgm:pt modelId="{8B83B852-8E48-0F4C-A09D-D42D7A94B23A}" type="pres">
      <dgm:prSet presAssocID="{99D9ACF3-3104-3E41-8586-F9F81D03FADC}" presName="parTx" presStyleLbl="alignNode1" presStyleIdx="0" presStyleCnt="3" custScaleX="1167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4EB89-7264-2940-824B-B77AE232B5C8}" type="pres">
      <dgm:prSet presAssocID="{99D9ACF3-3104-3E41-8586-F9F81D03FADC}" presName="desTx" presStyleLbl="alignAccFollowNode1" presStyleIdx="0" presStyleCnt="3" custScaleX="115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20168-2E3F-0C46-8F4E-7E57487E406A}" type="pres">
      <dgm:prSet presAssocID="{A873BCB4-86BB-D34D-8BED-3530234CE068}" presName="space" presStyleCnt="0"/>
      <dgm:spPr/>
    </dgm:pt>
    <dgm:pt modelId="{C8320F7B-88F1-A041-8546-B2D2ACD5D6EB}" type="pres">
      <dgm:prSet presAssocID="{5DC0A6CB-D3F6-FC44-8B6F-D61E16BE219B}" presName="composite" presStyleCnt="0"/>
      <dgm:spPr/>
    </dgm:pt>
    <dgm:pt modelId="{ED5D6A65-ADC6-EE46-BEBC-CA610F938675}" type="pres">
      <dgm:prSet presAssocID="{5DC0A6CB-D3F6-FC44-8B6F-D61E16BE219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CFC0B1-A472-0048-9C65-816DD969E7DB}" type="pres">
      <dgm:prSet presAssocID="{5DC0A6CB-D3F6-FC44-8B6F-D61E16BE219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DBF51-9E38-454C-A654-52800CD36496}" type="pres">
      <dgm:prSet presAssocID="{28E198E9-3CB4-8445-A6A1-6924138CF74C}" presName="space" presStyleCnt="0"/>
      <dgm:spPr/>
    </dgm:pt>
    <dgm:pt modelId="{22732742-EC6B-7045-A8C7-9EA79C4EDD9E}" type="pres">
      <dgm:prSet presAssocID="{EF0073CF-3772-DE47-8802-CE45AD82DC41}" presName="composite" presStyleCnt="0"/>
      <dgm:spPr/>
    </dgm:pt>
    <dgm:pt modelId="{D7AB7244-EF62-2240-AAA7-791507E1A836}" type="pres">
      <dgm:prSet presAssocID="{EF0073CF-3772-DE47-8802-CE45AD82DC4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29F77E-0933-B242-9C01-510D9AEDEF25}" type="pres">
      <dgm:prSet presAssocID="{EF0073CF-3772-DE47-8802-CE45AD82DC4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161734-0E00-B64C-8DD1-DF390CAF446D}" srcId="{54B79C2B-743B-804A-9FE9-FB33F340AF95}" destId="{99D9ACF3-3104-3E41-8586-F9F81D03FADC}" srcOrd="0" destOrd="0" parTransId="{C15C99ED-08B2-5C4E-A7CB-A7425CEEFC00}" sibTransId="{A873BCB4-86BB-D34D-8BED-3530234CE068}"/>
    <dgm:cxn modelId="{E01B11BB-7B98-EF47-B524-32F47E8B1E36}" type="presOf" srcId="{54B79C2B-743B-804A-9FE9-FB33F340AF95}" destId="{20433540-996F-564F-848C-95E280604200}" srcOrd="0" destOrd="0" presId="urn:microsoft.com/office/officeart/2005/8/layout/hList1"/>
    <dgm:cxn modelId="{56BDF520-EDBE-2A45-8B6C-EEE825B09A50}" srcId="{EF0073CF-3772-DE47-8802-CE45AD82DC41}" destId="{90D30BB5-CF54-AD46-8AA1-3D0C663E4AB5}" srcOrd="1" destOrd="0" parTransId="{32413111-CB7F-D643-A892-8CE49B9602DD}" sibTransId="{4988CBB4-2BA0-CC42-BF17-98B2F412D30F}"/>
    <dgm:cxn modelId="{ECD4D828-3593-4F44-AD2A-CE75500C5785}" srcId="{5DC0A6CB-D3F6-FC44-8B6F-D61E16BE219B}" destId="{96531496-0A34-9F4D-A804-C72AA289C2A3}" srcOrd="2" destOrd="0" parTransId="{1B89FE6F-2588-5F4E-AFF2-35FD9E410CA4}" sibTransId="{0FFFD758-D4CE-ED47-82F4-39C18B33B8BC}"/>
    <dgm:cxn modelId="{B575A946-208E-A747-9E83-FD4BA34F74AC}" type="presOf" srcId="{96531496-0A34-9F4D-A804-C72AA289C2A3}" destId="{B8CFC0B1-A472-0048-9C65-816DD969E7DB}" srcOrd="0" destOrd="2" presId="urn:microsoft.com/office/officeart/2005/8/layout/hList1"/>
    <dgm:cxn modelId="{BDCDD507-F703-5345-B783-3E7B63F5A94F}" type="presOf" srcId="{380883D8-CA6E-F345-A922-7135C25F836E}" destId="{1444EB89-7264-2940-824B-B77AE232B5C8}" srcOrd="0" destOrd="0" presId="urn:microsoft.com/office/officeart/2005/8/layout/hList1"/>
    <dgm:cxn modelId="{5BA99684-FBED-8447-BEA9-A882CF4776BC}" srcId="{EF0073CF-3772-DE47-8802-CE45AD82DC41}" destId="{89774B72-071B-944F-BF6E-D0B800A58312}" srcOrd="3" destOrd="0" parTransId="{7B955C1E-CE35-144E-9D34-F0A4ED09AF61}" sibTransId="{26444049-3D8B-824D-9DC2-1070FA5AD212}"/>
    <dgm:cxn modelId="{54DB6A09-4E13-AB4B-A3CC-CB3C56FF5C35}" srcId="{99D9ACF3-3104-3E41-8586-F9F81D03FADC}" destId="{8E17C7B3-273C-3242-99F2-8CB7CCF80BD9}" srcOrd="2" destOrd="0" parTransId="{F9148F89-3F2D-464B-8220-06BA8B0E42E3}" sibTransId="{16483DA6-0587-F34D-964C-BBEAAC65E3CB}"/>
    <dgm:cxn modelId="{74B7F136-828E-BD4D-8492-CF499CE7D318}" srcId="{99D9ACF3-3104-3E41-8586-F9F81D03FADC}" destId="{54ECFD63-17A0-8B46-B685-43354BD36E44}" srcOrd="1" destOrd="0" parTransId="{0173C337-8D7F-6641-80CB-C4E22CDA3FFD}" sibTransId="{D0EBC1EA-06DF-6E4D-9335-C32680137F63}"/>
    <dgm:cxn modelId="{772F5C16-E20B-CA47-B5F3-03AE54A069FC}" srcId="{99D9ACF3-3104-3E41-8586-F9F81D03FADC}" destId="{380883D8-CA6E-F345-A922-7135C25F836E}" srcOrd="0" destOrd="0" parTransId="{8D2045BE-7F63-0D4F-A28C-8C72BE6982BB}" sibTransId="{6005E31A-5EA4-114C-AC78-5E3AD390B18A}"/>
    <dgm:cxn modelId="{3E29AA87-169B-4140-9D9B-B5F8CC7E7CE2}" srcId="{5DC0A6CB-D3F6-FC44-8B6F-D61E16BE219B}" destId="{F2EFC486-CF8B-824C-AC7E-DDFE6405F3C3}" srcOrd="0" destOrd="0" parTransId="{812AFDF7-B24C-6940-A510-FD8C86941274}" sibTransId="{A7B07856-4D03-6D4E-BF7D-9E9CA7A6FB45}"/>
    <dgm:cxn modelId="{F82D33CD-25EF-2A41-945F-ABBA18031140}" type="presOf" srcId="{89774B72-071B-944F-BF6E-D0B800A58312}" destId="{AB29F77E-0933-B242-9C01-510D9AEDEF25}" srcOrd="0" destOrd="3" presId="urn:microsoft.com/office/officeart/2005/8/layout/hList1"/>
    <dgm:cxn modelId="{8E207288-8926-284E-85FE-27E93248CCFC}" type="presOf" srcId="{5DC0A6CB-D3F6-FC44-8B6F-D61E16BE219B}" destId="{ED5D6A65-ADC6-EE46-BEBC-CA610F938675}" srcOrd="0" destOrd="0" presId="urn:microsoft.com/office/officeart/2005/8/layout/hList1"/>
    <dgm:cxn modelId="{CE459041-F08F-D746-8A06-562B3C7727C2}" srcId="{54B79C2B-743B-804A-9FE9-FB33F340AF95}" destId="{EF0073CF-3772-DE47-8802-CE45AD82DC41}" srcOrd="2" destOrd="0" parTransId="{D5C3F134-DCEF-D64F-BEDA-24BDB9CF9E41}" sibTransId="{54863AEB-C0B0-A44C-A531-F8D169212954}"/>
    <dgm:cxn modelId="{BD0F9B71-5CFF-0F4F-822A-FBAD39341401}" type="presOf" srcId="{99D9ACF3-3104-3E41-8586-F9F81D03FADC}" destId="{8B83B852-8E48-0F4C-A09D-D42D7A94B23A}" srcOrd="0" destOrd="0" presId="urn:microsoft.com/office/officeart/2005/8/layout/hList1"/>
    <dgm:cxn modelId="{A86A6E0B-EF51-E24E-964F-479FB5F6D8E6}" srcId="{EF0073CF-3772-DE47-8802-CE45AD82DC41}" destId="{87634377-1CE8-1444-AD99-F26CC71162D4}" srcOrd="0" destOrd="0" parTransId="{79C4BAE2-B1C3-5C4F-8027-7359D6BA5309}" sibTransId="{D8000D51-939D-234F-B7B9-33AE9DEE4589}"/>
    <dgm:cxn modelId="{48CBEC10-B32D-2645-875B-8A806DF53175}" type="presOf" srcId="{87634377-1CE8-1444-AD99-F26CC71162D4}" destId="{AB29F77E-0933-B242-9C01-510D9AEDEF25}" srcOrd="0" destOrd="0" presId="urn:microsoft.com/office/officeart/2005/8/layout/hList1"/>
    <dgm:cxn modelId="{8CD810F1-7A9D-0E4C-BFCE-5C5A9FB41372}" srcId="{54B79C2B-743B-804A-9FE9-FB33F340AF95}" destId="{5DC0A6CB-D3F6-FC44-8B6F-D61E16BE219B}" srcOrd="1" destOrd="0" parTransId="{48AC948B-2446-5D4D-A5C4-439F2D5D7B94}" sibTransId="{28E198E9-3CB4-8445-A6A1-6924138CF74C}"/>
    <dgm:cxn modelId="{E35DD3F3-2176-A24A-B700-B7DCB705C5F9}" type="presOf" srcId="{8E17C7B3-273C-3242-99F2-8CB7CCF80BD9}" destId="{1444EB89-7264-2940-824B-B77AE232B5C8}" srcOrd="0" destOrd="2" presId="urn:microsoft.com/office/officeart/2005/8/layout/hList1"/>
    <dgm:cxn modelId="{F7809F98-20DA-B24A-9C27-A4D17F62FF13}" srcId="{EF0073CF-3772-DE47-8802-CE45AD82DC41}" destId="{02715739-37E5-524B-87B4-0782D8A6CAD2}" srcOrd="2" destOrd="0" parTransId="{1FBE44A2-C53D-3346-83F4-CC43FF05A68E}" sibTransId="{C4071507-277B-4F42-8CF4-3B6E69FC8404}"/>
    <dgm:cxn modelId="{78C2421E-4754-D54C-A327-5EB33A947849}" type="presOf" srcId="{02715739-37E5-524B-87B4-0782D8A6CAD2}" destId="{AB29F77E-0933-B242-9C01-510D9AEDEF25}" srcOrd="0" destOrd="2" presId="urn:microsoft.com/office/officeart/2005/8/layout/hList1"/>
    <dgm:cxn modelId="{4BC67864-8EBA-B942-9413-FB35F0EFBC85}" type="presOf" srcId="{54ECFD63-17A0-8B46-B685-43354BD36E44}" destId="{1444EB89-7264-2940-824B-B77AE232B5C8}" srcOrd="0" destOrd="1" presId="urn:microsoft.com/office/officeart/2005/8/layout/hList1"/>
    <dgm:cxn modelId="{EE7D01AB-1FB5-724C-9427-6979D9B18CC6}" type="presOf" srcId="{F2EFC486-CF8B-824C-AC7E-DDFE6405F3C3}" destId="{B8CFC0B1-A472-0048-9C65-816DD969E7DB}" srcOrd="0" destOrd="0" presId="urn:microsoft.com/office/officeart/2005/8/layout/hList1"/>
    <dgm:cxn modelId="{CB96184F-1DB1-A242-A63A-596389EC23EA}" srcId="{5DC0A6CB-D3F6-FC44-8B6F-D61E16BE219B}" destId="{148C90AC-C921-DE4B-9032-FFA815E18961}" srcOrd="1" destOrd="0" parTransId="{BE6CE683-1434-8D4C-9C4F-28F1FA8319CC}" sibTransId="{A89166ED-3966-4848-BDB6-A11C49F0B4A5}"/>
    <dgm:cxn modelId="{68F67222-B135-B24F-B3AF-A408CAAFA101}" type="presOf" srcId="{EF0073CF-3772-DE47-8802-CE45AD82DC41}" destId="{D7AB7244-EF62-2240-AAA7-791507E1A836}" srcOrd="0" destOrd="0" presId="urn:microsoft.com/office/officeart/2005/8/layout/hList1"/>
    <dgm:cxn modelId="{B9003CF2-D257-C34E-AA0D-F2946E4FEC7C}" type="presOf" srcId="{90D30BB5-CF54-AD46-8AA1-3D0C663E4AB5}" destId="{AB29F77E-0933-B242-9C01-510D9AEDEF25}" srcOrd="0" destOrd="1" presId="urn:microsoft.com/office/officeart/2005/8/layout/hList1"/>
    <dgm:cxn modelId="{E413D231-DDCA-204C-B738-ADEEB203BCD3}" type="presOf" srcId="{49217568-5A77-D04B-902A-2EDB9E0AABD4}" destId="{B8CFC0B1-A472-0048-9C65-816DD969E7DB}" srcOrd="0" destOrd="3" presId="urn:microsoft.com/office/officeart/2005/8/layout/hList1"/>
    <dgm:cxn modelId="{377109C6-127E-DC46-9C4D-AB75D981E3DE}" type="presOf" srcId="{148C90AC-C921-DE4B-9032-FFA815E18961}" destId="{B8CFC0B1-A472-0048-9C65-816DD969E7DB}" srcOrd="0" destOrd="1" presId="urn:microsoft.com/office/officeart/2005/8/layout/hList1"/>
    <dgm:cxn modelId="{239A7547-0C84-F049-8EA4-532BD964D13B}" srcId="{99D9ACF3-3104-3E41-8586-F9F81D03FADC}" destId="{A411ABF6-8670-D843-89F7-27A3C60E596D}" srcOrd="3" destOrd="0" parTransId="{E6D1D23F-8428-B047-A552-CCE7F2C1B442}" sibTransId="{20F7B57B-9524-5440-8591-B4226D56E44E}"/>
    <dgm:cxn modelId="{BDD216F0-DB13-8E4C-8C2E-AE60C094D47A}" srcId="{5DC0A6CB-D3F6-FC44-8B6F-D61E16BE219B}" destId="{49217568-5A77-D04B-902A-2EDB9E0AABD4}" srcOrd="3" destOrd="0" parTransId="{BCAC6040-A2A3-AD46-B937-DCAEEB6CA787}" sibTransId="{1017CD3F-2BCC-CF49-9E2C-5346EFEF9DCA}"/>
    <dgm:cxn modelId="{C9CFD093-2692-314F-AA78-E28BDDE7C5A4}" type="presOf" srcId="{A411ABF6-8670-D843-89F7-27A3C60E596D}" destId="{1444EB89-7264-2940-824B-B77AE232B5C8}" srcOrd="0" destOrd="3" presId="urn:microsoft.com/office/officeart/2005/8/layout/hList1"/>
    <dgm:cxn modelId="{FEC1AEF4-A2A0-2B41-BA0A-264ABC944E94}" type="presParOf" srcId="{20433540-996F-564F-848C-95E280604200}" destId="{785C05B0-E4D9-A24B-9B3D-1921B2C04BBB}" srcOrd="0" destOrd="0" presId="urn:microsoft.com/office/officeart/2005/8/layout/hList1"/>
    <dgm:cxn modelId="{2DFDCA38-4D9C-1D43-9A17-1D28000F52BA}" type="presParOf" srcId="{785C05B0-E4D9-A24B-9B3D-1921B2C04BBB}" destId="{8B83B852-8E48-0F4C-A09D-D42D7A94B23A}" srcOrd="0" destOrd="0" presId="urn:microsoft.com/office/officeart/2005/8/layout/hList1"/>
    <dgm:cxn modelId="{B1950C5C-69CB-2C4F-91F3-245809B86FDF}" type="presParOf" srcId="{785C05B0-E4D9-A24B-9B3D-1921B2C04BBB}" destId="{1444EB89-7264-2940-824B-B77AE232B5C8}" srcOrd="1" destOrd="0" presId="urn:microsoft.com/office/officeart/2005/8/layout/hList1"/>
    <dgm:cxn modelId="{C91AED70-859A-9844-A412-BF0ECE0A0D61}" type="presParOf" srcId="{20433540-996F-564F-848C-95E280604200}" destId="{F6020168-2E3F-0C46-8F4E-7E57487E406A}" srcOrd="1" destOrd="0" presId="urn:microsoft.com/office/officeart/2005/8/layout/hList1"/>
    <dgm:cxn modelId="{EEBB4EC5-D639-8247-9A6C-4DB898BF3930}" type="presParOf" srcId="{20433540-996F-564F-848C-95E280604200}" destId="{C8320F7B-88F1-A041-8546-B2D2ACD5D6EB}" srcOrd="2" destOrd="0" presId="urn:microsoft.com/office/officeart/2005/8/layout/hList1"/>
    <dgm:cxn modelId="{AEA3F4A6-CF1C-4944-AB6B-BF4D4FE38AF0}" type="presParOf" srcId="{C8320F7B-88F1-A041-8546-B2D2ACD5D6EB}" destId="{ED5D6A65-ADC6-EE46-BEBC-CA610F938675}" srcOrd="0" destOrd="0" presId="urn:microsoft.com/office/officeart/2005/8/layout/hList1"/>
    <dgm:cxn modelId="{577A2DC9-EBA7-064C-A692-71D044E4A117}" type="presParOf" srcId="{C8320F7B-88F1-A041-8546-B2D2ACD5D6EB}" destId="{B8CFC0B1-A472-0048-9C65-816DD969E7DB}" srcOrd="1" destOrd="0" presId="urn:microsoft.com/office/officeart/2005/8/layout/hList1"/>
    <dgm:cxn modelId="{FD508E8E-4273-BF45-8198-9044E30A87C2}" type="presParOf" srcId="{20433540-996F-564F-848C-95E280604200}" destId="{298DBF51-9E38-454C-A654-52800CD36496}" srcOrd="3" destOrd="0" presId="urn:microsoft.com/office/officeart/2005/8/layout/hList1"/>
    <dgm:cxn modelId="{6DE232F3-141D-E54C-9561-9A580171EE03}" type="presParOf" srcId="{20433540-996F-564F-848C-95E280604200}" destId="{22732742-EC6B-7045-A8C7-9EA79C4EDD9E}" srcOrd="4" destOrd="0" presId="urn:microsoft.com/office/officeart/2005/8/layout/hList1"/>
    <dgm:cxn modelId="{D3100118-7054-5942-A61C-744DFC4D2344}" type="presParOf" srcId="{22732742-EC6B-7045-A8C7-9EA79C4EDD9E}" destId="{D7AB7244-EF62-2240-AAA7-791507E1A836}" srcOrd="0" destOrd="0" presId="urn:microsoft.com/office/officeart/2005/8/layout/hList1"/>
    <dgm:cxn modelId="{55AA7A4E-39AB-254A-9476-EEB3F413A774}" type="presParOf" srcId="{22732742-EC6B-7045-A8C7-9EA79C4EDD9E}" destId="{AB29F77E-0933-B242-9C01-510D9AEDEF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DF40F1-CB04-C646-AF8A-9DB0AEE3B261}" type="doc">
      <dgm:prSet loTypeId="urn:microsoft.com/office/officeart/2005/8/layout/hList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541419-FC02-254B-B300-F67AFE15362A}">
      <dgm:prSet/>
      <dgm:spPr/>
      <dgm:t>
        <a:bodyPr/>
        <a:lstStyle/>
        <a:p>
          <a:pPr rtl="0"/>
          <a:r>
            <a:rPr lang="en-US" b="1"/>
            <a:t>Physical Education</a:t>
          </a:r>
          <a:endParaRPr lang="en-US"/>
        </a:p>
      </dgm:t>
    </dgm:pt>
    <dgm:pt modelId="{2D16F847-9B74-FA44-AA3D-7CD46E84D599}" type="parTrans" cxnId="{2E86092F-0316-694E-BE04-57E55A320B7C}">
      <dgm:prSet/>
      <dgm:spPr/>
      <dgm:t>
        <a:bodyPr/>
        <a:lstStyle/>
        <a:p>
          <a:endParaRPr lang="en-US"/>
        </a:p>
      </dgm:t>
    </dgm:pt>
    <dgm:pt modelId="{314EE178-89D0-B244-B2BC-5C3B47BF6071}" type="sibTrans" cxnId="{2E86092F-0316-694E-BE04-57E55A320B7C}">
      <dgm:prSet/>
      <dgm:spPr/>
      <dgm:t>
        <a:bodyPr/>
        <a:lstStyle/>
        <a:p>
          <a:endParaRPr lang="en-US"/>
        </a:p>
      </dgm:t>
    </dgm:pt>
    <dgm:pt modelId="{5FEC8DAE-5362-694B-BB16-92AFFC599950}">
      <dgm:prSet/>
      <dgm:spPr/>
      <dgm:t>
        <a:bodyPr/>
        <a:lstStyle/>
        <a:p>
          <a:pPr rtl="0"/>
          <a:r>
            <a:rPr lang="en-US"/>
            <a:t>Online</a:t>
          </a:r>
        </a:p>
      </dgm:t>
    </dgm:pt>
    <dgm:pt modelId="{A1109CBE-4935-B346-8603-43BD76FE2D21}" type="parTrans" cxnId="{9692677A-D300-6448-B252-15A9CDD0CA47}">
      <dgm:prSet/>
      <dgm:spPr/>
      <dgm:t>
        <a:bodyPr/>
        <a:lstStyle/>
        <a:p>
          <a:endParaRPr lang="en-US"/>
        </a:p>
      </dgm:t>
    </dgm:pt>
    <dgm:pt modelId="{0E786E8E-506F-D94F-A81F-E2BAAC4EB9AE}" type="sibTrans" cxnId="{9692677A-D300-6448-B252-15A9CDD0CA47}">
      <dgm:prSet/>
      <dgm:spPr/>
      <dgm:t>
        <a:bodyPr/>
        <a:lstStyle/>
        <a:p>
          <a:endParaRPr lang="en-US"/>
        </a:p>
      </dgm:t>
    </dgm:pt>
    <dgm:pt modelId="{16E9E6EC-325A-FA46-A17B-3F08AE669BEA}">
      <dgm:prSet/>
      <dgm:spPr/>
      <dgm:t>
        <a:bodyPr/>
        <a:lstStyle/>
        <a:p>
          <a:pPr rtl="0"/>
          <a:r>
            <a:rPr lang="en-US"/>
            <a:t>HOPE (also meets online requirement)</a:t>
          </a:r>
        </a:p>
      </dgm:t>
    </dgm:pt>
    <dgm:pt modelId="{22EA3C0D-BEEC-2B4A-B14F-B689BB5199D4}" type="parTrans" cxnId="{611BC653-BCBE-F649-B760-96A9BE4CA862}">
      <dgm:prSet/>
      <dgm:spPr/>
      <dgm:t>
        <a:bodyPr/>
        <a:lstStyle/>
        <a:p>
          <a:endParaRPr lang="en-US"/>
        </a:p>
      </dgm:t>
    </dgm:pt>
    <dgm:pt modelId="{F39035C5-1D06-1140-9219-8FE6799F7FE0}" type="sibTrans" cxnId="{611BC653-BCBE-F649-B760-96A9BE4CA862}">
      <dgm:prSet/>
      <dgm:spPr/>
      <dgm:t>
        <a:bodyPr/>
        <a:lstStyle/>
        <a:p>
          <a:endParaRPr lang="en-US"/>
        </a:p>
      </dgm:t>
    </dgm:pt>
    <dgm:pt modelId="{BB17ED91-9F7E-2B49-948C-67CFB18C1869}">
      <dgm:prSet/>
      <dgm:spPr/>
      <dgm:t>
        <a:bodyPr/>
        <a:lstStyle/>
        <a:p>
          <a:pPr rtl="0"/>
          <a:r>
            <a:rPr lang="en-US"/>
            <a:t>Any course offered on Pasco or Florida Virtual </a:t>
          </a:r>
        </a:p>
      </dgm:t>
    </dgm:pt>
    <dgm:pt modelId="{2CC7DCE6-1F32-B342-BCFC-EFBA6B9EF254}" type="parTrans" cxnId="{9AC60BFF-6EDB-BA4B-81E8-56EE28287F02}">
      <dgm:prSet/>
      <dgm:spPr/>
      <dgm:t>
        <a:bodyPr/>
        <a:lstStyle/>
        <a:p>
          <a:endParaRPr lang="en-US"/>
        </a:p>
      </dgm:t>
    </dgm:pt>
    <dgm:pt modelId="{23723108-A4DD-3942-BC99-3893F6397C40}" type="sibTrans" cxnId="{9AC60BFF-6EDB-BA4B-81E8-56EE28287F02}">
      <dgm:prSet/>
      <dgm:spPr/>
      <dgm:t>
        <a:bodyPr/>
        <a:lstStyle/>
        <a:p>
          <a:endParaRPr lang="en-US"/>
        </a:p>
      </dgm:t>
    </dgm:pt>
    <dgm:pt modelId="{BFF2529E-6ECA-9142-8AAE-708C98F30E68}">
      <dgm:prSet/>
      <dgm:spPr/>
      <dgm:t>
        <a:bodyPr/>
        <a:lstStyle/>
        <a:p>
          <a:pPr rtl="0"/>
          <a:r>
            <a:rPr lang="en-US"/>
            <a:t>Fine or Performing Art</a:t>
          </a:r>
        </a:p>
      </dgm:t>
    </dgm:pt>
    <dgm:pt modelId="{0403A4CB-235D-4941-B457-1F87E4A8C1D1}" type="parTrans" cxnId="{2914E419-C26C-0C49-A20E-D609A2C6835C}">
      <dgm:prSet/>
      <dgm:spPr/>
      <dgm:t>
        <a:bodyPr/>
        <a:lstStyle/>
        <a:p>
          <a:endParaRPr lang="en-US"/>
        </a:p>
      </dgm:t>
    </dgm:pt>
    <dgm:pt modelId="{A297465E-16B3-8242-8CE7-85412F2C4098}" type="sibTrans" cxnId="{2914E419-C26C-0C49-A20E-D609A2C6835C}">
      <dgm:prSet/>
      <dgm:spPr/>
      <dgm:t>
        <a:bodyPr/>
        <a:lstStyle/>
        <a:p>
          <a:endParaRPr lang="en-US"/>
        </a:p>
      </dgm:t>
    </dgm:pt>
    <dgm:pt modelId="{9E789D44-B3B0-A94B-82EF-0552C5CE3569}">
      <dgm:prSet/>
      <dgm:spPr/>
      <dgm:t>
        <a:bodyPr/>
        <a:lstStyle/>
        <a:p>
          <a:pPr rtl="0"/>
          <a:r>
            <a:rPr lang="en-US"/>
            <a:t>Band </a:t>
          </a:r>
        </a:p>
      </dgm:t>
    </dgm:pt>
    <dgm:pt modelId="{B3CF4A31-F9C5-9B44-8A29-95F2D2397C4A}" type="parTrans" cxnId="{C714A668-D207-604E-A41E-4BB315B37537}">
      <dgm:prSet/>
      <dgm:spPr/>
      <dgm:t>
        <a:bodyPr/>
        <a:lstStyle/>
        <a:p>
          <a:endParaRPr lang="en-US"/>
        </a:p>
      </dgm:t>
    </dgm:pt>
    <dgm:pt modelId="{A7AA30A6-E5CC-1C42-9298-1AAFB65752D9}" type="sibTrans" cxnId="{C714A668-D207-604E-A41E-4BB315B37537}">
      <dgm:prSet/>
      <dgm:spPr/>
      <dgm:t>
        <a:bodyPr/>
        <a:lstStyle/>
        <a:p>
          <a:endParaRPr lang="en-US"/>
        </a:p>
      </dgm:t>
    </dgm:pt>
    <dgm:pt modelId="{06CC92BF-E4F2-9A4F-BF35-25190A81A2BB}">
      <dgm:prSet/>
      <dgm:spPr/>
      <dgm:t>
        <a:bodyPr/>
        <a:lstStyle/>
        <a:p>
          <a:pPr rtl="0"/>
          <a:r>
            <a:rPr lang="en-US"/>
            <a:t>Chorus</a:t>
          </a:r>
        </a:p>
      </dgm:t>
    </dgm:pt>
    <dgm:pt modelId="{A60D77C6-12BA-B344-9B15-0952AEE2C2B9}" type="parTrans" cxnId="{545D05E1-CB30-6F47-88C7-92190D3EFE5F}">
      <dgm:prSet/>
      <dgm:spPr/>
      <dgm:t>
        <a:bodyPr/>
        <a:lstStyle/>
        <a:p>
          <a:endParaRPr lang="en-US"/>
        </a:p>
      </dgm:t>
    </dgm:pt>
    <dgm:pt modelId="{48B16EC4-3A7B-0F46-915A-954D6533CDCF}" type="sibTrans" cxnId="{545D05E1-CB30-6F47-88C7-92190D3EFE5F}">
      <dgm:prSet/>
      <dgm:spPr/>
      <dgm:t>
        <a:bodyPr/>
        <a:lstStyle/>
        <a:p>
          <a:endParaRPr lang="en-US"/>
        </a:p>
      </dgm:t>
    </dgm:pt>
    <dgm:pt modelId="{1981069C-5330-134D-A7A2-2FD1F4E8F5EA}">
      <dgm:prSet/>
      <dgm:spPr/>
      <dgm:t>
        <a:bodyPr/>
        <a:lstStyle/>
        <a:p>
          <a:pPr rtl="0"/>
          <a:r>
            <a:rPr lang="en-US" dirty="0"/>
            <a:t>Art </a:t>
          </a:r>
          <a:r>
            <a:rPr lang="en-US" dirty="0" smtClean="0"/>
            <a:t>2D</a:t>
          </a:r>
          <a:endParaRPr lang="en-US" dirty="0"/>
        </a:p>
      </dgm:t>
    </dgm:pt>
    <dgm:pt modelId="{D3E92DA5-D404-134D-8502-8EC78B74031D}" type="parTrans" cxnId="{1106CCD0-DD71-BF4B-A98C-0B21763A528B}">
      <dgm:prSet/>
      <dgm:spPr/>
      <dgm:t>
        <a:bodyPr/>
        <a:lstStyle/>
        <a:p>
          <a:endParaRPr lang="en-US"/>
        </a:p>
      </dgm:t>
    </dgm:pt>
    <dgm:pt modelId="{B71ADCB7-A6CC-6743-B107-39074CE6F8BA}" type="sibTrans" cxnId="{1106CCD0-DD71-BF4B-A98C-0B21763A528B}">
      <dgm:prSet/>
      <dgm:spPr/>
      <dgm:t>
        <a:bodyPr/>
        <a:lstStyle/>
        <a:p>
          <a:endParaRPr lang="en-US"/>
        </a:p>
      </dgm:t>
    </dgm:pt>
    <dgm:pt modelId="{119454AF-4B01-C540-9736-F79E34A90B90}">
      <dgm:prSet/>
      <dgm:spPr/>
      <dgm:t>
        <a:bodyPr/>
        <a:lstStyle/>
        <a:p>
          <a:pPr rtl="0"/>
          <a:r>
            <a:rPr lang="en-US"/>
            <a:t>Acting</a:t>
          </a:r>
        </a:p>
      </dgm:t>
    </dgm:pt>
    <dgm:pt modelId="{BF536911-D169-A24C-AC0C-95F550A4FB00}" type="parTrans" cxnId="{F29E4A60-4D1B-3749-BA2A-215B51730E03}">
      <dgm:prSet/>
      <dgm:spPr/>
      <dgm:t>
        <a:bodyPr/>
        <a:lstStyle/>
        <a:p>
          <a:endParaRPr lang="en-US"/>
        </a:p>
      </dgm:t>
    </dgm:pt>
    <dgm:pt modelId="{3C4A0D99-531E-B44F-993E-357FCF8C1935}" type="sibTrans" cxnId="{F29E4A60-4D1B-3749-BA2A-215B51730E03}">
      <dgm:prSet/>
      <dgm:spPr/>
      <dgm:t>
        <a:bodyPr/>
        <a:lstStyle/>
        <a:p>
          <a:endParaRPr lang="en-US"/>
        </a:p>
      </dgm:t>
    </dgm:pt>
    <dgm:pt modelId="{415CEFE5-8332-3A4F-902B-50AC79EABAC4}">
      <dgm:prSet/>
      <dgm:spPr/>
      <dgm:t>
        <a:bodyPr/>
        <a:lstStyle/>
        <a:p>
          <a:pPr rtl="0"/>
          <a:r>
            <a:rPr lang="en-US" dirty="0" smtClean="0"/>
            <a:t>Digital Info Tech</a:t>
          </a:r>
          <a:endParaRPr lang="en-US" dirty="0"/>
        </a:p>
      </dgm:t>
    </dgm:pt>
    <dgm:pt modelId="{AA5F72BD-7234-4E4B-B8D3-759692BF7CC9}" type="parTrans" cxnId="{DBA306CA-80B9-CB43-A48A-ADFD915D520E}">
      <dgm:prSet/>
      <dgm:spPr/>
      <dgm:t>
        <a:bodyPr/>
        <a:lstStyle/>
        <a:p>
          <a:endParaRPr lang="en-US"/>
        </a:p>
      </dgm:t>
    </dgm:pt>
    <dgm:pt modelId="{B54F2747-23CF-A04A-B28E-F3281F5548CB}" type="sibTrans" cxnId="{DBA306CA-80B9-CB43-A48A-ADFD915D520E}">
      <dgm:prSet/>
      <dgm:spPr/>
      <dgm:t>
        <a:bodyPr/>
        <a:lstStyle/>
        <a:p>
          <a:endParaRPr lang="en-US"/>
        </a:p>
      </dgm:t>
    </dgm:pt>
    <dgm:pt modelId="{94B17077-5CA8-8A4B-9321-CDBE4937C6EA}">
      <dgm:prSet/>
      <dgm:spPr/>
      <dgm:t>
        <a:bodyPr/>
        <a:lstStyle/>
        <a:p>
          <a:pPr rtl="0"/>
          <a:r>
            <a:rPr lang="en-US" dirty="0" smtClean="0"/>
            <a:t>Journalism 1</a:t>
          </a:r>
          <a:endParaRPr lang="en-US" dirty="0"/>
        </a:p>
      </dgm:t>
    </dgm:pt>
    <dgm:pt modelId="{AF6A841F-5DE2-044B-A63F-7E21677EEEAD}" type="parTrans" cxnId="{582A9D03-6B9C-3F46-840D-4E12901B146E}">
      <dgm:prSet/>
      <dgm:spPr/>
      <dgm:t>
        <a:bodyPr/>
        <a:lstStyle/>
        <a:p>
          <a:endParaRPr lang="en-US"/>
        </a:p>
      </dgm:t>
    </dgm:pt>
    <dgm:pt modelId="{60F10B51-E76C-C143-9884-146A2B787946}" type="sibTrans" cxnId="{582A9D03-6B9C-3F46-840D-4E12901B146E}">
      <dgm:prSet/>
      <dgm:spPr/>
      <dgm:t>
        <a:bodyPr/>
        <a:lstStyle/>
        <a:p>
          <a:endParaRPr lang="en-US"/>
        </a:p>
      </dgm:t>
    </dgm:pt>
    <dgm:pt modelId="{827B503D-C891-B54D-9788-53D75FDAFBB1}" type="pres">
      <dgm:prSet presAssocID="{F8DF40F1-CB04-C646-AF8A-9DB0AEE3B2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4D7A83-AC5E-B349-8625-A96E74D60638}" type="pres">
      <dgm:prSet presAssocID="{4E541419-FC02-254B-B300-F67AFE15362A}" presName="composite" presStyleCnt="0"/>
      <dgm:spPr/>
    </dgm:pt>
    <dgm:pt modelId="{D6D35214-665F-6F45-B217-6F50DD799776}" type="pres">
      <dgm:prSet presAssocID="{4E541419-FC02-254B-B300-F67AFE15362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B798E-CC2E-E64D-BEBF-57FEE3D2FEB1}" type="pres">
      <dgm:prSet presAssocID="{4E541419-FC02-254B-B300-F67AFE15362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95392-831D-F440-AF03-DA43813885D1}" type="pres">
      <dgm:prSet presAssocID="{314EE178-89D0-B244-B2BC-5C3B47BF6071}" presName="space" presStyleCnt="0"/>
      <dgm:spPr/>
    </dgm:pt>
    <dgm:pt modelId="{70B5D32A-924E-1D49-B12C-0EF5BBA528BF}" type="pres">
      <dgm:prSet presAssocID="{BFF2529E-6ECA-9142-8AAE-708C98F30E68}" presName="composite" presStyleCnt="0"/>
      <dgm:spPr/>
    </dgm:pt>
    <dgm:pt modelId="{75CD4994-92F8-DC44-A292-DDF51189A6C5}" type="pres">
      <dgm:prSet presAssocID="{BFF2529E-6ECA-9142-8AAE-708C98F30E6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AD5B1F-40FA-6F46-ACA0-FC5CC54A6853}" type="pres">
      <dgm:prSet presAssocID="{BFF2529E-6ECA-9142-8AAE-708C98F30E6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5D335E-B3AF-AC4B-97DE-2FE3D0B78305}" type="pres">
      <dgm:prSet presAssocID="{A297465E-16B3-8242-8CE7-85412F2C4098}" presName="space" presStyleCnt="0"/>
      <dgm:spPr/>
    </dgm:pt>
    <dgm:pt modelId="{AA8CA4E7-3C7E-EA4B-87D0-B6B5AE793128}" type="pres">
      <dgm:prSet presAssocID="{5FEC8DAE-5362-694B-BB16-92AFFC599950}" presName="composite" presStyleCnt="0"/>
      <dgm:spPr/>
    </dgm:pt>
    <dgm:pt modelId="{0BFB01E7-40DD-414D-BE7B-8CE8F3172892}" type="pres">
      <dgm:prSet presAssocID="{5FEC8DAE-5362-694B-BB16-92AFFC59995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7C451-E797-CB44-876A-D0718D6E92EA}" type="pres">
      <dgm:prSet presAssocID="{5FEC8DAE-5362-694B-BB16-92AFFC59995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5D05E1-CB30-6F47-88C7-92190D3EFE5F}" srcId="{BFF2529E-6ECA-9142-8AAE-708C98F30E68}" destId="{06CC92BF-E4F2-9A4F-BF35-25190A81A2BB}" srcOrd="1" destOrd="0" parTransId="{A60D77C6-12BA-B344-9B15-0952AEE2C2B9}" sibTransId="{48B16EC4-3A7B-0F46-915A-954D6533CDCF}"/>
    <dgm:cxn modelId="{3448EC57-218A-FB4A-9710-6A91EF806DA6}" type="presOf" srcId="{16E9E6EC-325A-FA46-A17B-3F08AE669BEA}" destId="{9EDB798E-CC2E-E64D-BEBF-57FEE3D2FEB1}" srcOrd="0" destOrd="0" presId="urn:microsoft.com/office/officeart/2005/8/layout/hList1"/>
    <dgm:cxn modelId="{923A5A59-066E-974F-AA3B-F2D5F33C58E5}" type="presOf" srcId="{9E789D44-B3B0-A94B-82EF-0552C5CE3569}" destId="{A9AD5B1F-40FA-6F46-ACA0-FC5CC54A6853}" srcOrd="0" destOrd="0" presId="urn:microsoft.com/office/officeart/2005/8/layout/hList1"/>
    <dgm:cxn modelId="{4CA9F7B0-6240-544D-A920-492F4B89D470}" type="presOf" srcId="{94B17077-5CA8-8A4B-9321-CDBE4937C6EA}" destId="{A9AD5B1F-40FA-6F46-ACA0-FC5CC54A6853}" srcOrd="0" destOrd="5" presId="urn:microsoft.com/office/officeart/2005/8/layout/hList1"/>
    <dgm:cxn modelId="{611BC653-BCBE-F649-B760-96A9BE4CA862}" srcId="{4E541419-FC02-254B-B300-F67AFE15362A}" destId="{16E9E6EC-325A-FA46-A17B-3F08AE669BEA}" srcOrd="0" destOrd="0" parTransId="{22EA3C0D-BEEC-2B4A-B14F-B689BB5199D4}" sibTransId="{F39035C5-1D06-1140-9219-8FE6799F7FE0}"/>
    <dgm:cxn modelId="{9AC60BFF-6EDB-BA4B-81E8-56EE28287F02}" srcId="{5FEC8DAE-5362-694B-BB16-92AFFC599950}" destId="{BB17ED91-9F7E-2B49-948C-67CFB18C1869}" srcOrd="0" destOrd="0" parTransId="{2CC7DCE6-1F32-B342-BCFC-EFBA6B9EF254}" sibTransId="{23723108-A4DD-3942-BC99-3893F6397C40}"/>
    <dgm:cxn modelId="{2914E419-C26C-0C49-A20E-D609A2C6835C}" srcId="{F8DF40F1-CB04-C646-AF8A-9DB0AEE3B261}" destId="{BFF2529E-6ECA-9142-8AAE-708C98F30E68}" srcOrd="1" destOrd="0" parTransId="{0403A4CB-235D-4941-B457-1F87E4A8C1D1}" sibTransId="{A297465E-16B3-8242-8CE7-85412F2C4098}"/>
    <dgm:cxn modelId="{0978FB93-2FB2-C049-B8A8-01099E106869}" type="presOf" srcId="{BB17ED91-9F7E-2B49-948C-67CFB18C1869}" destId="{3517C451-E797-CB44-876A-D0718D6E92EA}" srcOrd="0" destOrd="0" presId="urn:microsoft.com/office/officeart/2005/8/layout/hList1"/>
    <dgm:cxn modelId="{582A9D03-6B9C-3F46-840D-4E12901B146E}" srcId="{BFF2529E-6ECA-9142-8AAE-708C98F30E68}" destId="{94B17077-5CA8-8A4B-9321-CDBE4937C6EA}" srcOrd="5" destOrd="0" parTransId="{AF6A841F-5DE2-044B-A63F-7E21677EEEAD}" sibTransId="{60F10B51-E76C-C143-9884-146A2B787946}"/>
    <dgm:cxn modelId="{F29E4A60-4D1B-3749-BA2A-215B51730E03}" srcId="{BFF2529E-6ECA-9142-8AAE-708C98F30E68}" destId="{119454AF-4B01-C540-9736-F79E34A90B90}" srcOrd="2" destOrd="0" parTransId="{BF536911-D169-A24C-AC0C-95F550A4FB00}" sibTransId="{3C4A0D99-531E-B44F-993E-357FCF8C1935}"/>
    <dgm:cxn modelId="{C5B833E7-269D-4D4C-9988-0C2F25AA12FF}" type="presOf" srcId="{BFF2529E-6ECA-9142-8AAE-708C98F30E68}" destId="{75CD4994-92F8-DC44-A292-DDF51189A6C5}" srcOrd="0" destOrd="0" presId="urn:microsoft.com/office/officeart/2005/8/layout/hList1"/>
    <dgm:cxn modelId="{F47506E3-5F7F-9A4F-8538-BDADFFF3D412}" type="presOf" srcId="{1981069C-5330-134D-A7A2-2FD1F4E8F5EA}" destId="{A9AD5B1F-40FA-6F46-ACA0-FC5CC54A6853}" srcOrd="0" destOrd="3" presId="urn:microsoft.com/office/officeart/2005/8/layout/hList1"/>
    <dgm:cxn modelId="{C714A668-D207-604E-A41E-4BB315B37537}" srcId="{BFF2529E-6ECA-9142-8AAE-708C98F30E68}" destId="{9E789D44-B3B0-A94B-82EF-0552C5CE3569}" srcOrd="0" destOrd="0" parTransId="{B3CF4A31-F9C5-9B44-8A29-95F2D2397C4A}" sibTransId="{A7AA30A6-E5CC-1C42-9298-1AAFB65752D9}"/>
    <dgm:cxn modelId="{79D4A4AA-276D-FE4D-95B1-43105C7E3FCD}" type="presOf" srcId="{415CEFE5-8332-3A4F-902B-50AC79EABAC4}" destId="{A9AD5B1F-40FA-6F46-ACA0-FC5CC54A6853}" srcOrd="0" destOrd="4" presId="urn:microsoft.com/office/officeart/2005/8/layout/hList1"/>
    <dgm:cxn modelId="{2E86092F-0316-694E-BE04-57E55A320B7C}" srcId="{F8DF40F1-CB04-C646-AF8A-9DB0AEE3B261}" destId="{4E541419-FC02-254B-B300-F67AFE15362A}" srcOrd="0" destOrd="0" parTransId="{2D16F847-9B74-FA44-AA3D-7CD46E84D599}" sibTransId="{314EE178-89D0-B244-B2BC-5C3B47BF6071}"/>
    <dgm:cxn modelId="{89918579-F504-934A-A5DA-DACFF30157C9}" type="presOf" srcId="{06CC92BF-E4F2-9A4F-BF35-25190A81A2BB}" destId="{A9AD5B1F-40FA-6F46-ACA0-FC5CC54A6853}" srcOrd="0" destOrd="1" presId="urn:microsoft.com/office/officeart/2005/8/layout/hList1"/>
    <dgm:cxn modelId="{593ED694-4849-1F4E-A9D6-2F1F4461D80F}" type="presOf" srcId="{F8DF40F1-CB04-C646-AF8A-9DB0AEE3B261}" destId="{827B503D-C891-B54D-9788-53D75FDAFBB1}" srcOrd="0" destOrd="0" presId="urn:microsoft.com/office/officeart/2005/8/layout/hList1"/>
    <dgm:cxn modelId="{9692677A-D300-6448-B252-15A9CDD0CA47}" srcId="{F8DF40F1-CB04-C646-AF8A-9DB0AEE3B261}" destId="{5FEC8DAE-5362-694B-BB16-92AFFC599950}" srcOrd="2" destOrd="0" parTransId="{A1109CBE-4935-B346-8603-43BD76FE2D21}" sibTransId="{0E786E8E-506F-D94F-A81F-E2BAAC4EB9AE}"/>
    <dgm:cxn modelId="{1106CCD0-DD71-BF4B-A98C-0B21763A528B}" srcId="{BFF2529E-6ECA-9142-8AAE-708C98F30E68}" destId="{1981069C-5330-134D-A7A2-2FD1F4E8F5EA}" srcOrd="3" destOrd="0" parTransId="{D3E92DA5-D404-134D-8502-8EC78B74031D}" sibTransId="{B71ADCB7-A6CC-6743-B107-39074CE6F8BA}"/>
    <dgm:cxn modelId="{508A6368-3689-7E4B-BA04-5E315027ECB1}" type="presOf" srcId="{4E541419-FC02-254B-B300-F67AFE15362A}" destId="{D6D35214-665F-6F45-B217-6F50DD799776}" srcOrd="0" destOrd="0" presId="urn:microsoft.com/office/officeart/2005/8/layout/hList1"/>
    <dgm:cxn modelId="{DBA306CA-80B9-CB43-A48A-ADFD915D520E}" srcId="{BFF2529E-6ECA-9142-8AAE-708C98F30E68}" destId="{415CEFE5-8332-3A4F-902B-50AC79EABAC4}" srcOrd="4" destOrd="0" parTransId="{AA5F72BD-7234-4E4B-B8D3-759692BF7CC9}" sibTransId="{B54F2747-23CF-A04A-B28E-F3281F5548CB}"/>
    <dgm:cxn modelId="{72C8FC5E-4D31-8341-A4BE-F437AB3306B1}" type="presOf" srcId="{119454AF-4B01-C540-9736-F79E34A90B90}" destId="{A9AD5B1F-40FA-6F46-ACA0-FC5CC54A6853}" srcOrd="0" destOrd="2" presId="urn:microsoft.com/office/officeart/2005/8/layout/hList1"/>
    <dgm:cxn modelId="{1D0A6A66-889E-9440-B446-B8698FE4B3C1}" type="presOf" srcId="{5FEC8DAE-5362-694B-BB16-92AFFC599950}" destId="{0BFB01E7-40DD-414D-BE7B-8CE8F3172892}" srcOrd="0" destOrd="0" presId="urn:microsoft.com/office/officeart/2005/8/layout/hList1"/>
    <dgm:cxn modelId="{19958875-7512-C645-B587-616D1071B05F}" type="presParOf" srcId="{827B503D-C891-B54D-9788-53D75FDAFBB1}" destId="{AB4D7A83-AC5E-B349-8625-A96E74D60638}" srcOrd="0" destOrd="0" presId="urn:microsoft.com/office/officeart/2005/8/layout/hList1"/>
    <dgm:cxn modelId="{60FAA75B-7906-6444-85FD-676F056B7BDF}" type="presParOf" srcId="{AB4D7A83-AC5E-B349-8625-A96E74D60638}" destId="{D6D35214-665F-6F45-B217-6F50DD799776}" srcOrd="0" destOrd="0" presId="urn:microsoft.com/office/officeart/2005/8/layout/hList1"/>
    <dgm:cxn modelId="{7F2956A9-B68E-1742-B70E-B60290D60383}" type="presParOf" srcId="{AB4D7A83-AC5E-B349-8625-A96E74D60638}" destId="{9EDB798E-CC2E-E64D-BEBF-57FEE3D2FEB1}" srcOrd="1" destOrd="0" presId="urn:microsoft.com/office/officeart/2005/8/layout/hList1"/>
    <dgm:cxn modelId="{72867D28-7FAB-FA41-9FC5-26530DC008B3}" type="presParOf" srcId="{827B503D-C891-B54D-9788-53D75FDAFBB1}" destId="{8C295392-831D-F440-AF03-DA43813885D1}" srcOrd="1" destOrd="0" presId="urn:microsoft.com/office/officeart/2005/8/layout/hList1"/>
    <dgm:cxn modelId="{7264F0B4-926A-2241-88FB-91E25B1EE656}" type="presParOf" srcId="{827B503D-C891-B54D-9788-53D75FDAFBB1}" destId="{70B5D32A-924E-1D49-B12C-0EF5BBA528BF}" srcOrd="2" destOrd="0" presId="urn:microsoft.com/office/officeart/2005/8/layout/hList1"/>
    <dgm:cxn modelId="{F87B96F6-0334-E24B-A1AE-D976C4E5B09B}" type="presParOf" srcId="{70B5D32A-924E-1D49-B12C-0EF5BBA528BF}" destId="{75CD4994-92F8-DC44-A292-DDF51189A6C5}" srcOrd="0" destOrd="0" presId="urn:microsoft.com/office/officeart/2005/8/layout/hList1"/>
    <dgm:cxn modelId="{DDE34A67-5DE6-8545-B67B-0CBD0E5D17B4}" type="presParOf" srcId="{70B5D32A-924E-1D49-B12C-0EF5BBA528BF}" destId="{A9AD5B1F-40FA-6F46-ACA0-FC5CC54A6853}" srcOrd="1" destOrd="0" presId="urn:microsoft.com/office/officeart/2005/8/layout/hList1"/>
    <dgm:cxn modelId="{A0963781-AB28-8347-AC1D-78C5908CD97A}" type="presParOf" srcId="{827B503D-C891-B54D-9788-53D75FDAFBB1}" destId="{625D335E-B3AF-AC4B-97DE-2FE3D0B78305}" srcOrd="3" destOrd="0" presId="urn:microsoft.com/office/officeart/2005/8/layout/hList1"/>
    <dgm:cxn modelId="{6E39E0A6-46EF-3140-8026-AC8A4F905EB1}" type="presParOf" srcId="{827B503D-C891-B54D-9788-53D75FDAFBB1}" destId="{AA8CA4E7-3C7E-EA4B-87D0-B6B5AE793128}" srcOrd="4" destOrd="0" presId="urn:microsoft.com/office/officeart/2005/8/layout/hList1"/>
    <dgm:cxn modelId="{D2356B10-2485-574E-8B61-2D9F65651039}" type="presParOf" srcId="{AA8CA4E7-3C7E-EA4B-87D0-B6B5AE793128}" destId="{0BFB01E7-40DD-414D-BE7B-8CE8F3172892}" srcOrd="0" destOrd="0" presId="urn:microsoft.com/office/officeart/2005/8/layout/hList1"/>
    <dgm:cxn modelId="{19A5284C-EF91-7E47-9FD5-4A94257C6067}" type="presParOf" srcId="{AA8CA4E7-3C7E-EA4B-87D0-B6B5AE793128}" destId="{3517C451-E797-CB44-876A-D0718D6E92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0027F4-3735-9E4A-BA11-75DC35B7C8E1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036A6C-5C1D-104E-93AC-F25B0C43ACA6}">
      <dgm:prSet/>
      <dgm:spPr/>
      <dgm:t>
        <a:bodyPr/>
        <a:lstStyle/>
        <a:p>
          <a:pPr rtl="0"/>
          <a:r>
            <a:rPr lang="en-US"/>
            <a:t>9</a:t>
          </a:r>
          <a:r>
            <a:rPr lang="en-US" baseline="30000"/>
            <a:t>th</a:t>
          </a:r>
          <a:r>
            <a:rPr lang="en-US"/>
            <a:t> Grade</a:t>
          </a:r>
        </a:p>
      </dgm:t>
    </dgm:pt>
    <dgm:pt modelId="{1DB575ED-DB59-634E-B550-4EBEFEE8E14B}" type="parTrans" cxnId="{B9053ABF-1F4C-6542-B1B5-B3AE3EE8388F}">
      <dgm:prSet/>
      <dgm:spPr/>
      <dgm:t>
        <a:bodyPr/>
        <a:lstStyle/>
        <a:p>
          <a:endParaRPr lang="en-US"/>
        </a:p>
      </dgm:t>
    </dgm:pt>
    <dgm:pt modelId="{2573CCD7-9BE1-8448-AF78-93B6E91AB35C}" type="sibTrans" cxnId="{B9053ABF-1F4C-6542-B1B5-B3AE3EE8388F}">
      <dgm:prSet/>
      <dgm:spPr/>
      <dgm:t>
        <a:bodyPr/>
        <a:lstStyle/>
        <a:p>
          <a:endParaRPr lang="en-US"/>
        </a:p>
      </dgm:t>
    </dgm:pt>
    <dgm:pt modelId="{D64BC19D-14BE-0948-AD95-7407C7481063}">
      <dgm:prSet/>
      <dgm:spPr/>
      <dgm:t>
        <a:bodyPr/>
        <a:lstStyle/>
        <a:p>
          <a:pPr rtl="0"/>
          <a:r>
            <a:rPr lang="en-US"/>
            <a:t>Art 2D 2</a:t>
          </a:r>
        </a:p>
      </dgm:t>
    </dgm:pt>
    <dgm:pt modelId="{7E1E15CE-701B-4D4F-A869-62BC3CA62651}" type="parTrans" cxnId="{7811CDF5-FA8B-424A-B2F6-BA4A394568E0}">
      <dgm:prSet/>
      <dgm:spPr/>
      <dgm:t>
        <a:bodyPr/>
        <a:lstStyle/>
        <a:p>
          <a:endParaRPr lang="en-US"/>
        </a:p>
      </dgm:t>
    </dgm:pt>
    <dgm:pt modelId="{7AB1DC29-0CC6-8349-A551-7635D6793AC2}" type="sibTrans" cxnId="{7811CDF5-FA8B-424A-B2F6-BA4A394568E0}">
      <dgm:prSet/>
      <dgm:spPr/>
      <dgm:t>
        <a:bodyPr/>
        <a:lstStyle/>
        <a:p>
          <a:endParaRPr lang="en-US"/>
        </a:p>
      </dgm:t>
    </dgm:pt>
    <dgm:pt modelId="{3E218EAD-B0B0-7745-B780-1A4A8FFB6B9F}">
      <dgm:prSet/>
      <dgm:spPr/>
      <dgm:t>
        <a:bodyPr/>
        <a:lstStyle/>
        <a:p>
          <a:pPr rtl="0"/>
          <a:r>
            <a:rPr lang="en-US"/>
            <a:t>Portfolio 1,2 and 3</a:t>
          </a:r>
        </a:p>
      </dgm:t>
    </dgm:pt>
    <dgm:pt modelId="{9A0613F9-7E6A-B84F-BB6D-BF4B21D06E5F}" type="parTrans" cxnId="{FA0D4146-536E-EA4D-836F-54B034D7ABBF}">
      <dgm:prSet/>
      <dgm:spPr/>
      <dgm:t>
        <a:bodyPr/>
        <a:lstStyle/>
        <a:p>
          <a:endParaRPr lang="en-US"/>
        </a:p>
      </dgm:t>
    </dgm:pt>
    <dgm:pt modelId="{CA9DE566-33A6-C143-842B-BBF0EECE6600}" type="sibTrans" cxnId="{FA0D4146-536E-EA4D-836F-54B034D7ABBF}">
      <dgm:prSet/>
      <dgm:spPr/>
      <dgm:t>
        <a:bodyPr/>
        <a:lstStyle/>
        <a:p>
          <a:endParaRPr lang="en-US"/>
        </a:p>
      </dgm:t>
    </dgm:pt>
    <dgm:pt modelId="{5DE290E5-A55B-5D4A-9AAA-1EDC0A0DAA91}">
      <dgm:prSet/>
      <dgm:spPr/>
      <dgm:t>
        <a:bodyPr/>
        <a:lstStyle/>
        <a:p>
          <a:pPr rtl="0"/>
          <a:r>
            <a:rPr lang="en-US"/>
            <a:t>AP 2D Design or AP Drawing </a:t>
          </a:r>
        </a:p>
      </dgm:t>
    </dgm:pt>
    <dgm:pt modelId="{9443D7D4-22A4-314F-8F2F-60909DD3C8F3}" type="parTrans" cxnId="{7B57CE63-76F3-FE4D-BAE5-FB5B851F0DBE}">
      <dgm:prSet/>
      <dgm:spPr/>
      <dgm:t>
        <a:bodyPr/>
        <a:lstStyle/>
        <a:p>
          <a:endParaRPr lang="en-US"/>
        </a:p>
      </dgm:t>
    </dgm:pt>
    <dgm:pt modelId="{8C324623-40D3-9E48-8196-88BA668E33C3}" type="sibTrans" cxnId="{7B57CE63-76F3-FE4D-BAE5-FB5B851F0DBE}">
      <dgm:prSet/>
      <dgm:spPr/>
      <dgm:t>
        <a:bodyPr/>
        <a:lstStyle/>
        <a:p>
          <a:endParaRPr lang="en-US"/>
        </a:p>
      </dgm:t>
    </dgm:pt>
    <dgm:pt modelId="{404FBA0E-D61A-1D45-8F1B-D4C2745B9560}">
      <dgm:prSet/>
      <dgm:spPr/>
      <dgm:t>
        <a:bodyPr/>
        <a:lstStyle/>
        <a:p>
          <a:pPr rtl="0"/>
          <a:r>
            <a:rPr lang="en-US"/>
            <a:t>Art 2D 1</a:t>
          </a:r>
        </a:p>
      </dgm:t>
    </dgm:pt>
    <dgm:pt modelId="{12409EF1-CAF4-0448-B537-3BB777618227}" type="parTrans" cxnId="{19A398BE-00A7-1446-B13F-E5F3AF6D168B}">
      <dgm:prSet/>
      <dgm:spPr/>
      <dgm:t>
        <a:bodyPr/>
        <a:lstStyle/>
        <a:p>
          <a:endParaRPr lang="en-US"/>
        </a:p>
      </dgm:t>
    </dgm:pt>
    <dgm:pt modelId="{7B6961F8-06E5-5043-AD99-CE8B464BAFC0}" type="sibTrans" cxnId="{19A398BE-00A7-1446-B13F-E5F3AF6D168B}">
      <dgm:prSet/>
      <dgm:spPr/>
      <dgm:t>
        <a:bodyPr/>
        <a:lstStyle/>
        <a:p>
          <a:endParaRPr lang="en-US"/>
        </a:p>
      </dgm:t>
    </dgm:pt>
    <dgm:pt modelId="{0F9B0FAE-E950-C140-95AF-404F86233439}">
      <dgm:prSet/>
      <dgm:spPr/>
      <dgm:t>
        <a:bodyPr/>
        <a:lstStyle/>
        <a:p>
          <a:pPr rtl="0"/>
          <a:r>
            <a:rPr lang="en-US"/>
            <a:t>10</a:t>
          </a:r>
          <a:r>
            <a:rPr lang="en-US" baseline="30000"/>
            <a:t>th</a:t>
          </a:r>
          <a:r>
            <a:rPr lang="en-US"/>
            <a:t> Grade</a:t>
          </a:r>
        </a:p>
      </dgm:t>
    </dgm:pt>
    <dgm:pt modelId="{DC6D83A0-E3EB-B24A-857B-90C812A9FA55}" type="parTrans" cxnId="{DD2B5790-20A8-584C-A2AC-483205D47CE1}">
      <dgm:prSet/>
      <dgm:spPr/>
      <dgm:t>
        <a:bodyPr/>
        <a:lstStyle/>
        <a:p>
          <a:endParaRPr lang="en-US"/>
        </a:p>
      </dgm:t>
    </dgm:pt>
    <dgm:pt modelId="{BBAD12DC-065C-AA4C-9378-113777469690}" type="sibTrans" cxnId="{DD2B5790-20A8-584C-A2AC-483205D47CE1}">
      <dgm:prSet/>
      <dgm:spPr/>
      <dgm:t>
        <a:bodyPr/>
        <a:lstStyle/>
        <a:p>
          <a:endParaRPr lang="en-US"/>
        </a:p>
      </dgm:t>
    </dgm:pt>
    <dgm:pt modelId="{2A32C028-DBCC-E04B-A273-158366D7301D}">
      <dgm:prSet/>
      <dgm:spPr/>
      <dgm:t>
        <a:bodyPr/>
        <a:lstStyle/>
        <a:p>
          <a:pPr rtl="0"/>
          <a:r>
            <a:rPr lang="en-US"/>
            <a:t>11</a:t>
          </a:r>
          <a:r>
            <a:rPr lang="en-US" baseline="30000"/>
            <a:t>th</a:t>
          </a:r>
          <a:r>
            <a:rPr lang="en-US"/>
            <a:t>/12</a:t>
          </a:r>
          <a:r>
            <a:rPr lang="en-US" baseline="30000"/>
            <a:t>th</a:t>
          </a:r>
          <a:r>
            <a:rPr lang="en-US"/>
            <a:t> Grade</a:t>
          </a:r>
        </a:p>
      </dgm:t>
    </dgm:pt>
    <dgm:pt modelId="{12447E31-FEAE-1049-B711-5DF4318A03CE}" type="parTrans" cxnId="{48752D1D-542E-7243-A2EB-05FB72E4C073}">
      <dgm:prSet/>
      <dgm:spPr/>
      <dgm:t>
        <a:bodyPr/>
        <a:lstStyle/>
        <a:p>
          <a:endParaRPr lang="en-US"/>
        </a:p>
      </dgm:t>
    </dgm:pt>
    <dgm:pt modelId="{005CE129-1BAE-1340-A62C-64D5588E8BA3}" type="sibTrans" cxnId="{48752D1D-542E-7243-A2EB-05FB72E4C073}">
      <dgm:prSet/>
      <dgm:spPr/>
      <dgm:t>
        <a:bodyPr/>
        <a:lstStyle/>
        <a:p>
          <a:endParaRPr lang="en-US"/>
        </a:p>
      </dgm:t>
    </dgm:pt>
    <dgm:pt modelId="{EBF0D016-F59A-AA4A-9854-45554113A7AD}" type="pres">
      <dgm:prSet presAssocID="{560027F4-3735-9E4A-BA11-75DC35B7C8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BE7E9A-9F99-0049-AF9A-A232E809A9B3}" type="pres">
      <dgm:prSet presAssocID="{560027F4-3735-9E4A-BA11-75DC35B7C8E1}" presName="bkgdShp" presStyleLbl="alignAccFollowNode1" presStyleIdx="0" presStyleCnt="1" custScaleY="142032" custLinFactNeighborY="18595"/>
      <dgm:spPr/>
    </dgm:pt>
    <dgm:pt modelId="{52113099-6CF6-3B4B-A2DE-9C3DC07C9A07}" type="pres">
      <dgm:prSet presAssocID="{560027F4-3735-9E4A-BA11-75DC35B7C8E1}" presName="linComp" presStyleCnt="0"/>
      <dgm:spPr/>
    </dgm:pt>
    <dgm:pt modelId="{A3D25A16-3B2A-E145-9ABE-6E9AB5DB8F8C}" type="pres">
      <dgm:prSet presAssocID="{C5036A6C-5C1D-104E-93AC-F25B0C43ACA6}" presName="compNode" presStyleCnt="0"/>
      <dgm:spPr/>
    </dgm:pt>
    <dgm:pt modelId="{F90DCADA-7EEB-C74B-B5C6-CAB8C30D4E63}" type="pres">
      <dgm:prSet presAssocID="{C5036A6C-5C1D-104E-93AC-F25B0C43ACA6}" presName="node" presStyleLbl="node1" presStyleIdx="0" presStyleCnt="3" custLinFactNeighborX="-1347" custLinFactNeighborY="150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AA67E-0C33-D642-B198-755E715779B0}" type="pres">
      <dgm:prSet presAssocID="{C5036A6C-5C1D-104E-93AC-F25B0C43ACA6}" presName="invisiNode" presStyleLbl="node1" presStyleIdx="0" presStyleCnt="3"/>
      <dgm:spPr/>
    </dgm:pt>
    <dgm:pt modelId="{A0B483D2-C0E8-674D-8F84-1821C2D0722D}" type="pres">
      <dgm:prSet presAssocID="{C5036A6C-5C1D-104E-93AC-F25B0C43ACA6}" presName="imagNode" presStyleLbl="fgImgPlace1" presStyleIdx="0" presStyleCnt="3" custAng="0" custLinFactX="100000" custLinFactNeighborX="121535" custLinFactNeighborY="-229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7A8CB45F-CBEA-5B4F-84C6-72239491757E}" type="pres">
      <dgm:prSet presAssocID="{2573CCD7-9BE1-8448-AF78-93B6E91AB35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58E7A3D-AE35-9B4F-ABAD-8B36CD222110}" type="pres">
      <dgm:prSet presAssocID="{0F9B0FAE-E950-C140-95AF-404F86233439}" presName="compNode" presStyleCnt="0"/>
      <dgm:spPr/>
    </dgm:pt>
    <dgm:pt modelId="{89502793-520D-D84A-9CD9-D5FAFC339D63}" type="pres">
      <dgm:prSet presAssocID="{0F9B0FAE-E950-C140-95AF-404F86233439}" presName="node" presStyleLbl="node1" presStyleIdx="1" presStyleCnt="3" custLinFactNeighborX="-6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066AA-0856-0145-911C-07678ECA0C50}" type="pres">
      <dgm:prSet presAssocID="{0F9B0FAE-E950-C140-95AF-404F86233439}" presName="invisiNode" presStyleLbl="node1" presStyleIdx="1" presStyleCnt="3"/>
      <dgm:spPr/>
    </dgm:pt>
    <dgm:pt modelId="{F830745C-9A1A-F346-8D4B-137B6C043488}" type="pres">
      <dgm:prSet presAssocID="{0F9B0FAE-E950-C140-95AF-404F86233439}" presName="imagNode" presStyleLbl="fgImgPlace1" presStyleIdx="1" presStyleCnt="3" custScaleX="972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3DAFF575-E943-154C-8265-06D665ACED89}" type="pres">
      <dgm:prSet presAssocID="{BBAD12DC-065C-AA4C-9378-1137774696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5DD4450-DD00-8E46-BCA3-0877AAE6CDEB}" type="pres">
      <dgm:prSet presAssocID="{2A32C028-DBCC-E04B-A273-158366D7301D}" presName="compNode" presStyleCnt="0"/>
      <dgm:spPr/>
    </dgm:pt>
    <dgm:pt modelId="{46EF8E58-257D-C746-82CC-4E1B5D7EA02F}" type="pres">
      <dgm:prSet presAssocID="{2A32C028-DBCC-E04B-A273-158366D730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200EE-14F0-A040-A0D3-90D3DF97091B}" type="pres">
      <dgm:prSet presAssocID="{2A32C028-DBCC-E04B-A273-158366D7301D}" presName="invisiNode" presStyleLbl="node1" presStyleIdx="2" presStyleCnt="3"/>
      <dgm:spPr/>
    </dgm:pt>
    <dgm:pt modelId="{926CB416-3B12-3747-92D1-31DBB07A9268}" type="pres">
      <dgm:prSet presAssocID="{2A32C028-DBCC-E04B-A273-158366D7301D}" presName="imagNode" presStyleLbl="fgImgPlace1" presStyleIdx="2" presStyleCnt="3" custLinFactX="-100000" custLinFactNeighborX="-130213" custLinFactNeighborY="-292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</dgm:ptLst>
  <dgm:cxnLst>
    <dgm:cxn modelId="{9A55E86D-A388-0E42-98A4-D2DA4F22B003}" type="presOf" srcId="{BBAD12DC-065C-AA4C-9378-113777469690}" destId="{3DAFF575-E943-154C-8265-06D665ACED89}" srcOrd="0" destOrd="0" presId="urn:microsoft.com/office/officeart/2005/8/layout/pList2"/>
    <dgm:cxn modelId="{3FD74B0A-1037-1C48-BE97-CC22F160A29A}" type="presOf" srcId="{D64BC19D-14BE-0948-AD95-7407C7481063}" destId="{89502793-520D-D84A-9CD9-D5FAFC339D63}" srcOrd="0" destOrd="1" presId="urn:microsoft.com/office/officeart/2005/8/layout/pList2"/>
    <dgm:cxn modelId="{48752D1D-542E-7243-A2EB-05FB72E4C073}" srcId="{560027F4-3735-9E4A-BA11-75DC35B7C8E1}" destId="{2A32C028-DBCC-E04B-A273-158366D7301D}" srcOrd="2" destOrd="0" parTransId="{12447E31-FEAE-1049-B711-5DF4318A03CE}" sibTransId="{005CE129-1BAE-1340-A62C-64D5588E8BA3}"/>
    <dgm:cxn modelId="{96CD7B73-1974-C840-B98A-C5AAE1A83BD3}" type="presOf" srcId="{404FBA0E-D61A-1D45-8F1B-D4C2745B9560}" destId="{F90DCADA-7EEB-C74B-B5C6-CAB8C30D4E63}" srcOrd="0" destOrd="1" presId="urn:microsoft.com/office/officeart/2005/8/layout/pList2"/>
    <dgm:cxn modelId="{AAC7C43C-10F1-8446-99BB-49299488F844}" type="presOf" srcId="{0F9B0FAE-E950-C140-95AF-404F86233439}" destId="{89502793-520D-D84A-9CD9-D5FAFC339D63}" srcOrd="0" destOrd="0" presId="urn:microsoft.com/office/officeart/2005/8/layout/pList2"/>
    <dgm:cxn modelId="{A710D7CC-2C7B-B342-A4A3-67ABB39E7F63}" type="presOf" srcId="{3E218EAD-B0B0-7745-B780-1A4A8FFB6B9F}" destId="{46EF8E58-257D-C746-82CC-4E1B5D7EA02F}" srcOrd="0" destOrd="1" presId="urn:microsoft.com/office/officeart/2005/8/layout/pList2"/>
    <dgm:cxn modelId="{DD2B5790-20A8-584C-A2AC-483205D47CE1}" srcId="{560027F4-3735-9E4A-BA11-75DC35B7C8E1}" destId="{0F9B0FAE-E950-C140-95AF-404F86233439}" srcOrd="1" destOrd="0" parTransId="{DC6D83A0-E3EB-B24A-857B-90C812A9FA55}" sibTransId="{BBAD12DC-065C-AA4C-9378-113777469690}"/>
    <dgm:cxn modelId="{A8AC34A6-5898-A743-856D-68235451E0D2}" type="presOf" srcId="{2573CCD7-9BE1-8448-AF78-93B6E91AB35C}" destId="{7A8CB45F-CBEA-5B4F-84C6-72239491757E}" srcOrd="0" destOrd="0" presId="urn:microsoft.com/office/officeart/2005/8/layout/pList2"/>
    <dgm:cxn modelId="{F7E3050F-D45A-E44A-8E20-C8D4D191769F}" type="presOf" srcId="{C5036A6C-5C1D-104E-93AC-F25B0C43ACA6}" destId="{F90DCADA-7EEB-C74B-B5C6-CAB8C30D4E63}" srcOrd="0" destOrd="0" presId="urn:microsoft.com/office/officeart/2005/8/layout/pList2"/>
    <dgm:cxn modelId="{FA0D4146-536E-EA4D-836F-54B034D7ABBF}" srcId="{2A32C028-DBCC-E04B-A273-158366D7301D}" destId="{3E218EAD-B0B0-7745-B780-1A4A8FFB6B9F}" srcOrd="0" destOrd="0" parTransId="{9A0613F9-7E6A-B84F-BB6D-BF4B21D06E5F}" sibTransId="{CA9DE566-33A6-C143-842B-BBF0EECE6600}"/>
    <dgm:cxn modelId="{7811CDF5-FA8B-424A-B2F6-BA4A394568E0}" srcId="{0F9B0FAE-E950-C140-95AF-404F86233439}" destId="{D64BC19D-14BE-0948-AD95-7407C7481063}" srcOrd="0" destOrd="0" parTransId="{7E1E15CE-701B-4D4F-A869-62BC3CA62651}" sibTransId="{7AB1DC29-0CC6-8349-A551-7635D6793AC2}"/>
    <dgm:cxn modelId="{8B4575BA-B773-464F-82D5-A4FF8A91A9AE}" type="presOf" srcId="{5DE290E5-A55B-5D4A-9AAA-1EDC0A0DAA91}" destId="{46EF8E58-257D-C746-82CC-4E1B5D7EA02F}" srcOrd="0" destOrd="2" presId="urn:microsoft.com/office/officeart/2005/8/layout/pList2"/>
    <dgm:cxn modelId="{0DBFB644-B5A5-664E-9F1C-E3346121860B}" type="presOf" srcId="{560027F4-3735-9E4A-BA11-75DC35B7C8E1}" destId="{EBF0D016-F59A-AA4A-9854-45554113A7AD}" srcOrd="0" destOrd="0" presId="urn:microsoft.com/office/officeart/2005/8/layout/pList2"/>
    <dgm:cxn modelId="{B9053ABF-1F4C-6542-B1B5-B3AE3EE8388F}" srcId="{560027F4-3735-9E4A-BA11-75DC35B7C8E1}" destId="{C5036A6C-5C1D-104E-93AC-F25B0C43ACA6}" srcOrd="0" destOrd="0" parTransId="{1DB575ED-DB59-634E-B550-4EBEFEE8E14B}" sibTransId="{2573CCD7-9BE1-8448-AF78-93B6E91AB35C}"/>
    <dgm:cxn modelId="{4581F685-2C47-3140-A3A7-20485E56AC42}" type="presOf" srcId="{2A32C028-DBCC-E04B-A273-158366D7301D}" destId="{46EF8E58-257D-C746-82CC-4E1B5D7EA02F}" srcOrd="0" destOrd="0" presId="urn:microsoft.com/office/officeart/2005/8/layout/pList2"/>
    <dgm:cxn modelId="{19A398BE-00A7-1446-B13F-E5F3AF6D168B}" srcId="{C5036A6C-5C1D-104E-93AC-F25B0C43ACA6}" destId="{404FBA0E-D61A-1D45-8F1B-D4C2745B9560}" srcOrd="0" destOrd="0" parTransId="{12409EF1-CAF4-0448-B537-3BB777618227}" sibTransId="{7B6961F8-06E5-5043-AD99-CE8B464BAFC0}"/>
    <dgm:cxn modelId="{7B57CE63-76F3-FE4D-BAE5-FB5B851F0DBE}" srcId="{2A32C028-DBCC-E04B-A273-158366D7301D}" destId="{5DE290E5-A55B-5D4A-9AAA-1EDC0A0DAA91}" srcOrd="1" destOrd="0" parTransId="{9443D7D4-22A4-314F-8F2F-60909DD3C8F3}" sibTransId="{8C324623-40D3-9E48-8196-88BA668E33C3}"/>
    <dgm:cxn modelId="{2BBB720C-4CEE-054E-966B-CB4238F48EC5}" type="presParOf" srcId="{EBF0D016-F59A-AA4A-9854-45554113A7AD}" destId="{01BE7E9A-9F99-0049-AF9A-A232E809A9B3}" srcOrd="0" destOrd="0" presId="urn:microsoft.com/office/officeart/2005/8/layout/pList2"/>
    <dgm:cxn modelId="{5F685913-5ABB-6E41-9E24-21FF2BF46FCE}" type="presParOf" srcId="{EBF0D016-F59A-AA4A-9854-45554113A7AD}" destId="{52113099-6CF6-3B4B-A2DE-9C3DC07C9A07}" srcOrd="1" destOrd="0" presId="urn:microsoft.com/office/officeart/2005/8/layout/pList2"/>
    <dgm:cxn modelId="{749C395D-0BFB-4344-BA18-0C9ECBAFA3EA}" type="presParOf" srcId="{52113099-6CF6-3B4B-A2DE-9C3DC07C9A07}" destId="{A3D25A16-3B2A-E145-9ABE-6E9AB5DB8F8C}" srcOrd="0" destOrd="0" presId="urn:microsoft.com/office/officeart/2005/8/layout/pList2"/>
    <dgm:cxn modelId="{2CB37716-C730-604E-9955-FB397A274FE6}" type="presParOf" srcId="{A3D25A16-3B2A-E145-9ABE-6E9AB5DB8F8C}" destId="{F90DCADA-7EEB-C74B-B5C6-CAB8C30D4E63}" srcOrd="0" destOrd="0" presId="urn:microsoft.com/office/officeart/2005/8/layout/pList2"/>
    <dgm:cxn modelId="{CE8A4DBA-1B02-3647-A95A-D8B1D59578F3}" type="presParOf" srcId="{A3D25A16-3B2A-E145-9ABE-6E9AB5DB8F8C}" destId="{9C8AA67E-0C33-D642-B198-755E715779B0}" srcOrd="1" destOrd="0" presId="urn:microsoft.com/office/officeart/2005/8/layout/pList2"/>
    <dgm:cxn modelId="{DCE87153-14A7-EF48-88CF-3D75CEC4F84E}" type="presParOf" srcId="{A3D25A16-3B2A-E145-9ABE-6E9AB5DB8F8C}" destId="{A0B483D2-C0E8-674D-8F84-1821C2D0722D}" srcOrd="2" destOrd="0" presId="urn:microsoft.com/office/officeart/2005/8/layout/pList2"/>
    <dgm:cxn modelId="{56BE718C-18C2-554E-A635-08879063CA81}" type="presParOf" srcId="{52113099-6CF6-3B4B-A2DE-9C3DC07C9A07}" destId="{7A8CB45F-CBEA-5B4F-84C6-72239491757E}" srcOrd="1" destOrd="0" presId="urn:microsoft.com/office/officeart/2005/8/layout/pList2"/>
    <dgm:cxn modelId="{DDEE2C42-A60E-4E4A-B380-1900F0886E2F}" type="presParOf" srcId="{52113099-6CF6-3B4B-A2DE-9C3DC07C9A07}" destId="{758E7A3D-AE35-9B4F-ABAD-8B36CD222110}" srcOrd="2" destOrd="0" presId="urn:microsoft.com/office/officeart/2005/8/layout/pList2"/>
    <dgm:cxn modelId="{ED4DC017-B81A-5D4E-9689-B9F3FE851751}" type="presParOf" srcId="{758E7A3D-AE35-9B4F-ABAD-8B36CD222110}" destId="{89502793-520D-D84A-9CD9-D5FAFC339D63}" srcOrd="0" destOrd="0" presId="urn:microsoft.com/office/officeart/2005/8/layout/pList2"/>
    <dgm:cxn modelId="{5EC866A5-C034-C549-9C11-6A09FC9E3B79}" type="presParOf" srcId="{758E7A3D-AE35-9B4F-ABAD-8B36CD222110}" destId="{24D066AA-0856-0145-911C-07678ECA0C50}" srcOrd="1" destOrd="0" presId="urn:microsoft.com/office/officeart/2005/8/layout/pList2"/>
    <dgm:cxn modelId="{8E7C29F3-6F31-C24C-9194-0EF1095D3F3C}" type="presParOf" srcId="{758E7A3D-AE35-9B4F-ABAD-8B36CD222110}" destId="{F830745C-9A1A-F346-8D4B-137B6C043488}" srcOrd="2" destOrd="0" presId="urn:microsoft.com/office/officeart/2005/8/layout/pList2"/>
    <dgm:cxn modelId="{FC5E8E25-D73B-634E-B52A-AB94FB52F636}" type="presParOf" srcId="{52113099-6CF6-3B4B-A2DE-9C3DC07C9A07}" destId="{3DAFF575-E943-154C-8265-06D665ACED89}" srcOrd="3" destOrd="0" presId="urn:microsoft.com/office/officeart/2005/8/layout/pList2"/>
    <dgm:cxn modelId="{F1FAF59C-B028-DA49-912B-DC3F2D4074FA}" type="presParOf" srcId="{52113099-6CF6-3B4B-A2DE-9C3DC07C9A07}" destId="{45DD4450-DD00-8E46-BCA3-0877AAE6CDEB}" srcOrd="4" destOrd="0" presId="urn:microsoft.com/office/officeart/2005/8/layout/pList2"/>
    <dgm:cxn modelId="{6B0B9E7C-1488-F74C-861D-1BB48A934A27}" type="presParOf" srcId="{45DD4450-DD00-8E46-BCA3-0877AAE6CDEB}" destId="{46EF8E58-257D-C746-82CC-4E1B5D7EA02F}" srcOrd="0" destOrd="0" presId="urn:microsoft.com/office/officeart/2005/8/layout/pList2"/>
    <dgm:cxn modelId="{6834725E-4408-E64E-AB89-C7368AFD16D5}" type="presParOf" srcId="{45DD4450-DD00-8E46-BCA3-0877AAE6CDEB}" destId="{313200EE-14F0-A040-A0D3-90D3DF97091B}" srcOrd="1" destOrd="0" presId="urn:microsoft.com/office/officeart/2005/8/layout/pList2"/>
    <dgm:cxn modelId="{80335188-6F53-064D-A4E4-5D425C479C35}" type="presParOf" srcId="{45DD4450-DD00-8E46-BCA3-0877AAE6CDEB}" destId="{926CB416-3B12-3747-92D1-31DBB07A926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7B0804-2562-FE44-AE13-DE6519364226}" type="doc">
      <dgm:prSet loTypeId="urn:microsoft.com/office/officeart/2005/8/layout/l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935EF1-E929-0A4A-AC77-B109D8BB3E10}">
      <dgm:prSet phldrT="[Text]"/>
      <dgm:spPr/>
      <dgm:t>
        <a:bodyPr/>
        <a:lstStyle/>
        <a:p>
          <a:r>
            <a:rPr lang="en-US"/>
            <a:t>Academic </a:t>
          </a:r>
        </a:p>
      </dgm:t>
    </dgm:pt>
    <dgm:pt modelId="{9B7A2BDC-4560-9742-B80D-4FB35CCA8095}" type="parTrans" cxnId="{1E3F6F83-5A14-6B4D-8224-BF97390A3057}">
      <dgm:prSet/>
      <dgm:spPr/>
      <dgm:t>
        <a:bodyPr/>
        <a:lstStyle/>
        <a:p>
          <a:endParaRPr lang="en-US"/>
        </a:p>
      </dgm:t>
    </dgm:pt>
    <dgm:pt modelId="{9166DEA2-9EEE-934E-9C64-47B4ED69086C}" type="sibTrans" cxnId="{1E3F6F83-5A14-6B4D-8224-BF97390A3057}">
      <dgm:prSet/>
      <dgm:spPr/>
      <dgm:t>
        <a:bodyPr/>
        <a:lstStyle/>
        <a:p>
          <a:endParaRPr lang="en-US"/>
        </a:p>
      </dgm:t>
    </dgm:pt>
    <dgm:pt modelId="{74AC648B-F3D9-C94A-A3E2-9BBF2A9E528C}">
      <dgm:prSet phldrT="[Text]"/>
      <dgm:spPr/>
      <dgm:t>
        <a:bodyPr/>
        <a:lstStyle/>
        <a:p>
          <a:r>
            <a:rPr lang="en-US"/>
            <a:t>World Languages</a:t>
          </a:r>
        </a:p>
      </dgm:t>
    </dgm:pt>
    <dgm:pt modelId="{79A9E36C-5387-6D44-9E63-A563CBF6FB8A}" type="parTrans" cxnId="{0284C6F1-DBA2-2D4F-B204-0D23EFB4922E}">
      <dgm:prSet/>
      <dgm:spPr/>
      <dgm:t>
        <a:bodyPr/>
        <a:lstStyle/>
        <a:p>
          <a:endParaRPr lang="en-US"/>
        </a:p>
      </dgm:t>
    </dgm:pt>
    <dgm:pt modelId="{6E09B12F-A043-BB47-A150-821B37FF0249}" type="sibTrans" cxnId="{0284C6F1-DBA2-2D4F-B204-0D23EFB4922E}">
      <dgm:prSet/>
      <dgm:spPr/>
      <dgm:t>
        <a:bodyPr/>
        <a:lstStyle/>
        <a:p>
          <a:endParaRPr lang="en-US"/>
        </a:p>
      </dgm:t>
    </dgm:pt>
    <dgm:pt modelId="{B2B768F5-20B6-A844-9F2F-1C4AF2BB850E}">
      <dgm:prSet phldrT="[Text]"/>
      <dgm:spPr/>
      <dgm:t>
        <a:bodyPr/>
        <a:lstStyle/>
        <a:p>
          <a:r>
            <a:rPr lang="en-US"/>
            <a:t>Social Studies</a:t>
          </a:r>
        </a:p>
      </dgm:t>
    </dgm:pt>
    <dgm:pt modelId="{F00A9FBC-235D-EC41-AB1C-B9E3378FFD86}" type="parTrans" cxnId="{09A5AFD4-7BB6-954E-BFA9-C68B1E464CC7}">
      <dgm:prSet/>
      <dgm:spPr/>
      <dgm:t>
        <a:bodyPr/>
        <a:lstStyle/>
        <a:p>
          <a:endParaRPr lang="en-US"/>
        </a:p>
      </dgm:t>
    </dgm:pt>
    <dgm:pt modelId="{B5C1D947-CEBC-DD4F-B636-D3F85EB61380}" type="sibTrans" cxnId="{09A5AFD4-7BB6-954E-BFA9-C68B1E464CC7}">
      <dgm:prSet/>
      <dgm:spPr/>
      <dgm:t>
        <a:bodyPr/>
        <a:lstStyle/>
        <a:p>
          <a:endParaRPr lang="en-US"/>
        </a:p>
      </dgm:t>
    </dgm:pt>
    <dgm:pt modelId="{BB373435-648D-7F43-9508-C81AE370F46E}">
      <dgm:prSet phldrT="[Text]"/>
      <dgm:spPr/>
      <dgm:t>
        <a:bodyPr/>
        <a:lstStyle/>
        <a:p>
          <a:r>
            <a:rPr lang="en-US"/>
            <a:t>Academy</a:t>
          </a:r>
        </a:p>
      </dgm:t>
    </dgm:pt>
    <dgm:pt modelId="{5EC0247F-DFF6-5B42-B6BF-54341B549BE6}" type="parTrans" cxnId="{0EF01B2B-B9BC-DE4D-8AD3-3E813979A4C5}">
      <dgm:prSet/>
      <dgm:spPr/>
      <dgm:t>
        <a:bodyPr/>
        <a:lstStyle/>
        <a:p>
          <a:endParaRPr lang="en-US"/>
        </a:p>
      </dgm:t>
    </dgm:pt>
    <dgm:pt modelId="{F290B2F1-7D36-FF48-9C86-648A6CBB8D4D}" type="sibTrans" cxnId="{0EF01B2B-B9BC-DE4D-8AD3-3E813979A4C5}">
      <dgm:prSet/>
      <dgm:spPr/>
      <dgm:t>
        <a:bodyPr/>
        <a:lstStyle/>
        <a:p>
          <a:endParaRPr lang="en-US"/>
        </a:p>
      </dgm:t>
    </dgm:pt>
    <dgm:pt modelId="{1819EC41-1361-C34C-9887-5BD58A111380}">
      <dgm:prSet phldrT="[Text]"/>
      <dgm:spPr/>
      <dgm:t>
        <a:bodyPr/>
        <a:lstStyle/>
        <a:p>
          <a:r>
            <a:rPr lang="en-US"/>
            <a:t>Culinary</a:t>
          </a:r>
        </a:p>
      </dgm:t>
    </dgm:pt>
    <dgm:pt modelId="{9ACA18CB-ADAA-5C4C-BF4E-A88DFAAA9758}" type="parTrans" cxnId="{7A90BC6F-788D-7E48-99BF-540F86B1B844}">
      <dgm:prSet/>
      <dgm:spPr/>
      <dgm:t>
        <a:bodyPr/>
        <a:lstStyle/>
        <a:p>
          <a:endParaRPr lang="en-US"/>
        </a:p>
      </dgm:t>
    </dgm:pt>
    <dgm:pt modelId="{C04C5D7F-9CED-F643-BAB8-D95F7DD5EBB0}" type="sibTrans" cxnId="{7A90BC6F-788D-7E48-99BF-540F86B1B844}">
      <dgm:prSet/>
      <dgm:spPr/>
      <dgm:t>
        <a:bodyPr/>
        <a:lstStyle/>
        <a:p>
          <a:endParaRPr lang="en-US"/>
        </a:p>
      </dgm:t>
    </dgm:pt>
    <dgm:pt modelId="{61A2B84E-2E06-3E4A-9438-CA98140E479D}">
      <dgm:prSet phldrT="[Text]"/>
      <dgm:spPr/>
      <dgm:t>
        <a:bodyPr/>
        <a:lstStyle/>
        <a:p>
          <a:r>
            <a:rPr lang="en-US"/>
            <a:t>Agriculture</a:t>
          </a:r>
        </a:p>
      </dgm:t>
    </dgm:pt>
    <dgm:pt modelId="{159200D3-EC8B-7548-B443-C39FE2473C44}" type="parTrans" cxnId="{D68584E7-7D44-5147-9A2B-3A5C4D04A561}">
      <dgm:prSet/>
      <dgm:spPr/>
      <dgm:t>
        <a:bodyPr/>
        <a:lstStyle/>
        <a:p>
          <a:endParaRPr lang="en-US"/>
        </a:p>
      </dgm:t>
    </dgm:pt>
    <dgm:pt modelId="{22759F56-A500-FD4B-8C8E-7F962D27DA60}" type="sibTrans" cxnId="{D68584E7-7D44-5147-9A2B-3A5C4D04A561}">
      <dgm:prSet/>
      <dgm:spPr/>
      <dgm:t>
        <a:bodyPr/>
        <a:lstStyle/>
        <a:p>
          <a:endParaRPr lang="en-US"/>
        </a:p>
      </dgm:t>
    </dgm:pt>
    <dgm:pt modelId="{E6B6EE54-6946-6F43-849C-3C74629A6C46}">
      <dgm:prSet phldrT="[Text]"/>
      <dgm:spPr/>
      <dgm:t>
        <a:bodyPr/>
        <a:lstStyle/>
        <a:p>
          <a:r>
            <a:rPr lang="en-US"/>
            <a:t>Technical Design </a:t>
          </a:r>
        </a:p>
      </dgm:t>
    </dgm:pt>
    <dgm:pt modelId="{C21D0785-582D-F348-A374-3DAE8C28B1CA}">
      <dgm:prSet phldrT="[Text]"/>
      <dgm:spPr/>
      <dgm:t>
        <a:bodyPr/>
        <a:lstStyle/>
        <a:p>
          <a:r>
            <a:rPr lang="en-US"/>
            <a:t>Digital Information Technology</a:t>
          </a:r>
        </a:p>
      </dgm:t>
    </dgm:pt>
    <dgm:pt modelId="{CCEB1BEF-A05B-AB43-B614-8F205254BB4C}">
      <dgm:prSet phldrT="[Text]"/>
      <dgm:spPr/>
      <dgm:t>
        <a:bodyPr/>
        <a:lstStyle/>
        <a:p>
          <a:r>
            <a:rPr lang="en-US"/>
            <a:t>Program</a:t>
          </a:r>
        </a:p>
      </dgm:t>
    </dgm:pt>
    <dgm:pt modelId="{7A501C51-8D10-5144-B96C-2798F0082D80}" type="sibTrans" cxnId="{7758429D-381B-6F42-AAA3-954847823C36}">
      <dgm:prSet/>
      <dgm:spPr/>
      <dgm:t>
        <a:bodyPr/>
        <a:lstStyle/>
        <a:p>
          <a:endParaRPr lang="en-US"/>
        </a:p>
      </dgm:t>
    </dgm:pt>
    <dgm:pt modelId="{FB709AA8-8854-4841-A275-97AC0558F56E}" type="parTrans" cxnId="{7758429D-381B-6F42-AAA3-954847823C36}">
      <dgm:prSet/>
      <dgm:spPr/>
      <dgm:t>
        <a:bodyPr/>
        <a:lstStyle/>
        <a:p>
          <a:endParaRPr lang="en-US"/>
        </a:p>
      </dgm:t>
    </dgm:pt>
    <dgm:pt modelId="{6E7654A3-D345-A045-9720-D3A0210C520C}" type="sibTrans" cxnId="{85C92B9D-F259-4944-A4E1-780E39BB5759}">
      <dgm:prSet/>
      <dgm:spPr/>
      <dgm:t>
        <a:bodyPr/>
        <a:lstStyle/>
        <a:p>
          <a:endParaRPr lang="en-US"/>
        </a:p>
      </dgm:t>
    </dgm:pt>
    <dgm:pt modelId="{8F0BB3D4-6129-C046-B5A3-EF286D91723D}" type="parTrans" cxnId="{85C92B9D-F259-4944-A4E1-780E39BB5759}">
      <dgm:prSet/>
      <dgm:spPr/>
      <dgm:t>
        <a:bodyPr/>
        <a:lstStyle/>
        <a:p>
          <a:endParaRPr lang="en-US"/>
        </a:p>
      </dgm:t>
    </dgm:pt>
    <dgm:pt modelId="{84894ABF-A669-5645-8390-845D55DE59F8}" type="sibTrans" cxnId="{EE1ADAF8-F3A1-3541-995A-C21AC382A764}">
      <dgm:prSet/>
      <dgm:spPr/>
      <dgm:t>
        <a:bodyPr/>
        <a:lstStyle/>
        <a:p>
          <a:endParaRPr lang="en-US"/>
        </a:p>
      </dgm:t>
    </dgm:pt>
    <dgm:pt modelId="{8904B799-B4B0-4C48-981C-CA6AA4D7594C}" type="parTrans" cxnId="{EE1ADAF8-F3A1-3541-995A-C21AC382A764}">
      <dgm:prSet/>
      <dgm:spPr/>
      <dgm:t>
        <a:bodyPr/>
        <a:lstStyle/>
        <a:p>
          <a:endParaRPr lang="en-US"/>
        </a:p>
      </dgm:t>
    </dgm:pt>
    <dgm:pt modelId="{36C8D757-33A5-4846-BE29-D259D7F847A6}">
      <dgm:prSet phldrT="[Text]"/>
      <dgm:spPr/>
      <dgm:t>
        <a:bodyPr/>
        <a:lstStyle/>
        <a:p>
          <a:r>
            <a:rPr lang="en-US"/>
            <a:t>Language Arts</a:t>
          </a:r>
        </a:p>
      </dgm:t>
    </dgm:pt>
    <dgm:pt modelId="{0EC502BB-BD74-584D-8AB5-0BD9BE6D2597}" type="parTrans" cxnId="{DEDFA4AC-5D97-A145-AC45-5218B2523E33}">
      <dgm:prSet/>
      <dgm:spPr/>
      <dgm:t>
        <a:bodyPr/>
        <a:lstStyle/>
        <a:p>
          <a:endParaRPr lang="en-US"/>
        </a:p>
      </dgm:t>
    </dgm:pt>
    <dgm:pt modelId="{0E682AC0-B607-AC43-BFB1-0B8FD56E5D5B}" type="sibTrans" cxnId="{DEDFA4AC-5D97-A145-AC45-5218B2523E33}">
      <dgm:prSet/>
      <dgm:spPr/>
      <dgm:t>
        <a:bodyPr/>
        <a:lstStyle/>
        <a:p>
          <a:endParaRPr lang="en-US"/>
        </a:p>
      </dgm:t>
    </dgm:pt>
    <dgm:pt modelId="{660881F2-AE91-9044-841C-492B89B889BA}">
      <dgm:prSet phldrT="[Text]"/>
      <dgm:spPr/>
      <dgm:t>
        <a:bodyPr/>
        <a:lstStyle/>
        <a:p>
          <a:r>
            <a:rPr lang="en-US"/>
            <a:t>Early Childhood</a:t>
          </a:r>
        </a:p>
      </dgm:t>
    </dgm:pt>
    <dgm:pt modelId="{40AE7582-3587-FD44-869C-20D74A9A1266}" type="parTrans" cxnId="{05201CAC-6473-5142-B089-ACB249EC4742}">
      <dgm:prSet/>
      <dgm:spPr/>
      <dgm:t>
        <a:bodyPr/>
        <a:lstStyle/>
        <a:p>
          <a:endParaRPr lang="en-US"/>
        </a:p>
      </dgm:t>
    </dgm:pt>
    <dgm:pt modelId="{92576599-3A2C-AC40-935B-97C456936F02}" type="sibTrans" cxnId="{05201CAC-6473-5142-B089-ACB249EC4742}">
      <dgm:prSet/>
      <dgm:spPr/>
      <dgm:t>
        <a:bodyPr/>
        <a:lstStyle/>
        <a:p>
          <a:endParaRPr lang="en-US"/>
        </a:p>
      </dgm:t>
    </dgm:pt>
    <dgm:pt modelId="{6F13AD4E-79E7-0A41-81D6-5E37039EB561}">
      <dgm:prSet phldrT="[Text]"/>
      <dgm:spPr/>
      <dgm:t>
        <a:bodyPr/>
        <a:lstStyle/>
        <a:p>
          <a:endParaRPr lang="en-US" dirty="0"/>
        </a:p>
      </dgm:t>
    </dgm:pt>
    <dgm:pt modelId="{E27993C2-57A6-5E48-AF2E-6508F0B9EAEB}" type="parTrans" cxnId="{1B0222F7-11AF-C34E-9F65-290EAEE34060}">
      <dgm:prSet/>
      <dgm:spPr/>
      <dgm:t>
        <a:bodyPr/>
        <a:lstStyle/>
        <a:p>
          <a:endParaRPr lang="en-US"/>
        </a:p>
      </dgm:t>
    </dgm:pt>
    <dgm:pt modelId="{13E7E188-DE59-7348-BDB8-3B4AF76590F0}" type="sibTrans" cxnId="{1B0222F7-11AF-C34E-9F65-290EAEE34060}">
      <dgm:prSet/>
      <dgm:spPr/>
      <dgm:t>
        <a:bodyPr/>
        <a:lstStyle/>
        <a:p>
          <a:endParaRPr lang="en-US"/>
        </a:p>
      </dgm:t>
    </dgm:pt>
    <dgm:pt modelId="{DC13811E-27BE-7641-8DFB-8124B7FC2879}" type="pres">
      <dgm:prSet presAssocID="{E17B0804-2562-FE44-AE13-DE651936422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9AB55B-6EBC-DD42-AA47-43CFA40D9BB9}" type="pres">
      <dgm:prSet presAssocID="{FA935EF1-E929-0A4A-AC77-B109D8BB3E10}" presName="compNode" presStyleCnt="0"/>
      <dgm:spPr/>
    </dgm:pt>
    <dgm:pt modelId="{7092BBC5-80EC-B144-AC39-2FA62054D7C4}" type="pres">
      <dgm:prSet presAssocID="{FA935EF1-E929-0A4A-AC77-B109D8BB3E10}" presName="aNode" presStyleLbl="bgShp" presStyleIdx="0" presStyleCnt="3"/>
      <dgm:spPr/>
      <dgm:t>
        <a:bodyPr/>
        <a:lstStyle/>
        <a:p>
          <a:endParaRPr lang="en-US"/>
        </a:p>
      </dgm:t>
    </dgm:pt>
    <dgm:pt modelId="{9C8A408D-B2B2-604C-A64A-65562FDF1A5E}" type="pres">
      <dgm:prSet presAssocID="{FA935EF1-E929-0A4A-AC77-B109D8BB3E10}" presName="textNode" presStyleLbl="bgShp" presStyleIdx="0" presStyleCnt="3"/>
      <dgm:spPr/>
      <dgm:t>
        <a:bodyPr/>
        <a:lstStyle/>
        <a:p>
          <a:endParaRPr lang="en-US"/>
        </a:p>
      </dgm:t>
    </dgm:pt>
    <dgm:pt modelId="{DE916286-2D15-DB4A-8CDC-FEB601D26D0D}" type="pres">
      <dgm:prSet presAssocID="{FA935EF1-E929-0A4A-AC77-B109D8BB3E10}" presName="compChildNode" presStyleCnt="0"/>
      <dgm:spPr/>
    </dgm:pt>
    <dgm:pt modelId="{CB54ED85-8BE6-384B-B469-E8601283743A}" type="pres">
      <dgm:prSet presAssocID="{FA935EF1-E929-0A4A-AC77-B109D8BB3E10}" presName="theInnerList" presStyleCnt="0"/>
      <dgm:spPr/>
    </dgm:pt>
    <dgm:pt modelId="{5FA64062-00A5-214F-B9CB-ED949432C520}" type="pres">
      <dgm:prSet presAssocID="{74AC648B-F3D9-C94A-A3E2-9BBF2A9E528C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C38E9-6127-F94C-97A6-84C92C3D1B37}" type="pres">
      <dgm:prSet presAssocID="{74AC648B-F3D9-C94A-A3E2-9BBF2A9E528C}" presName="aSpace2" presStyleCnt="0"/>
      <dgm:spPr/>
    </dgm:pt>
    <dgm:pt modelId="{A553EF16-2C1C-D440-9F83-7AE5E6926AFC}" type="pres">
      <dgm:prSet presAssocID="{B2B768F5-20B6-A844-9F2F-1C4AF2BB850E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A0AB0-EC6E-B643-A203-00E121857EE1}" type="pres">
      <dgm:prSet presAssocID="{B2B768F5-20B6-A844-9F2F-1C4AF2BB850E}" presName="aSpace2" presStyleCnt="0"/>
      <dgm:spPr/>
    </dgm:pt>
    <dgm:pt modelId="{458C345A-4A49-7A49-9F50-C71F1E449F41}" type="pres">
      <dgm:prSet presAssocID="{36C8D757-33A5-4846-BE29-D259D7F847A6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C360A-85AC-2646-AB8B-D5DB752F0174}" type="pres">
      <dgm:prSet presAssocID="{FA935EF1-E929-0A4A-AC77-B109D8BB3E10}" presName="aSpace" presStyleCnt="0"/>
      <dgm:spPr/>
    </dgm:pt>
    <dgm:pt modelId="{BCF16594-B0BE-3F42-8CC4-B5C3B5F4E919}" type="pres">
      <dgm:prSet presAssocID="{BB373435-648D-7F43-9508-C81AE370F46E}" presName="compNode" presStyleCnt="0"/>
      <dgm:spPr/>
    </dgm:pt>
    <dgm:pt modelId="{E303E960-470B-B545-8C09-6CED454EED12}" type="pres">
      <dgm:prSet presAssocID="{BB373435-648D-7F43-9508-C81AE370F46E}" presName="aNode" presStyleLbl="bgShp" presStyleIdx="1" presStyleCnt="3"/>
      <dgm:spPr/>
      <dgm:t>
        <a:bodyPr/>
        <a:lstStyle/>
        <a:p>
          <a:endParaRPr lang="en-US"/>
        </a:p>
      </dgm:t>
    </dgm:pt>
    <dgm:pt modelId="{8B5BF0E5-01A2-344A-AC7F-1E9880CBA52E}" type="pres">
      <dgm:prSet presAssocID="{BB373435-648D-7F43-9508-C81AE370F46E}" presName="textNode" presStyleLbl="bgShp" presStyleIdx="1" presStyleCnt="3"/>
      <dgm:spPr/>
      <dgm:t>
        <a:bodyPr/>
        <a:lstStyle/>
        <a:p>
          <a:endParaRPr lang="en-US"/>
        </a:p>
      </dgm:t>
    </dgm:pt>
    <dgm:pt modelId="{81AD2D67-0331-1940-AE3B-1A1912B1534E}" type="pres">
      <dgm:prSet presAssocID="{BB373435-648D-7F43-9508-C81AE370F46E}" presName="compChildNode" presStyleCnt="0"/>
      <dgm:spPr/>
    </dgm:pt>
    <dgm:pt modelId="{BDCFCB75-1B87-374C-AA38-100829969329}" type="pres">
      <dgm:prSet presAssocID="{BB373435-648D-7F43-9508-C81AE370F46E}" presName="theInnerList" presStyleCnt="0"/>
      <dgm:spPr/>
    </dgm:pt>
    <dgm:pt modelId="{68994EA4-E602-174B-80B9-B750B8925BAA}" type="pres">
      <dgm:prSet presAssocID="{1819EC41-1361-C34C-9887-5BD58A111380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55950-1062-B24F-8950-95F335943DD7}" type="pres">
      <dgm:prSet presAssocID="{1819EC41-1361-C34C-9887-5BD58A111380}" presName="aSpace2" presStyleCnt="0"/>
      <dgm:spPr/>
    </dgm:pt>
    <dgm:pt modelId="{8ED2FE29-B926-1346-B820-8C27A635D2A1}" type="pres">
      <dgm:prSet presAssocID="{61A2B84E-2E06-3E4A-9438-CA98140E479D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C4E0B-A001-3448-8987-AF4438019E82}" type="pres">
      <dgm:prSet presAssocID="{61A2B84E-2E06-3E4A-9438-CA98140E479D}" presName="aSpace2" presStyleCnt="0"/>
      <dgm:spPr/>
    </dgm:pt>
    <dgm:pt modelId="{FC07DF38-8D61-FC49-A9C3-3307F3E1C9E9}" type="pres">
      <dgm:prSet presAssocID="{660881F2-AE91-9044-841C-492B89B889BA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8E7AC-6CC5-DB42-9120-5B8DA9D12720}" type="pres">
      <dgm:prSet presAssocID="{BB373435-648D-7F43-9508-C81AE370F46E}" presName="aSpace" presStyleCnt="0"/>
      <dgm:spPr/>
    </dgm:pt>
    <dgm:pt modelId="{0BFC6634-55FA-DD42-939D-88107B0F9FB5}" type="pres">
      <dgm:prSet presAssocID="{CCEB1BEF-A05B-AB43-B614-8F205254BB4C}" presName="compNode" presStyleCnt="0"/>
      <dgm:spPr/>
    </dgm:pt>
    <dgm:pt modelId="{020E9399-4ACF-BE49-AA39-55E06EAA8BBD}" type="pres">
      <dgm:prSet presAssocID="{CCEB1BEF-A05B-AB43-B614-8F205254BB4C}" presName="aNode" presStyleLbl="bgShp" presStyleIdx="2" presStyleCnt="3"/>
      <dgm:spPr/>
      <dgm:t>
        <a:bodyPr/>
        <a:lstStyle/>
        <a:p>
          <a:endParaRPr lang="en-US"/>
        </a:p>
      </dgm:t>
    </dgm:pt>
    <dgm:pt modelId="{93A3616B-3880-1D43-9722-E65523A4B8C9}" type="pres">
      <dgm:prSet presAssocID="{CCEB1BEF-A05B-AB43-B614-8F205254BB4C}" presName="textNode" presStyleLbl="bgShp" presStyleIdx="2" presStyleCnt="3"/>
      <dgm:spPr/>
      <dgm:t>
        <a:bodyPr/>
        <a:lstStyle/>
        <a:p>
          <a:endParaRPr lang="en-US"/>
        </a:p>
      </dgm:t>
    </dgm:pt>
    <dgm:pt modelId="{34AACF33-F7DB-C442-A696-1EC7E47A8BBA}" type="pres">
      <dgm:prSet presAssocID="{CCEB1BEF-A05B-AB43-B614-8F205254BB4C}" presName="compChildNode" presStyleCnt="0"/>
      <dgm:spPr/>
    </dgm:pt>
    <dgm:pt modelId="{D6B1AE51-840E-A041-8999-5D79362F6D0B}" type="pres">
      <dgm:prSet presAssocID="{CCEB1BEF-A05B-AB43-B614-8F205254BB4C}" presName="theInnerList" presStyleCnt="0"/>
      <dgm:spPr/>
    </dgm:pt>
    <dgm:pt modelId="{A4768C5B-51B7-E74F-9292-EDE49B98EF7C}" type="pres">
      <dgm:prSet presAssocID="{C21D0785-582D-F348-A374-3DAE8C28B1CA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BB2D-6C77-4048-91C4-CE69974D3A5C}" type="pres">
      <dgm:prSet presAssocID="{C21D0785-582D-F348-A374-3DAE8C28B1CA}" presName="aSpace2" presStyleCnt="0"/>
      <dgm:spPr/>
    </dgm:pt>
    <dgm:pt modelId="{612AF2CD-B75A-E246-A390-F224211007AF}" type="pres">
      <dgm:prSet presAssocID="{E6B6EE54-6946-6F43-849C-3C74629A6C46}" presName="childNode" presStyleLbl="node1" presStyleIdx="7" presStyleCnt="9" custLinFactNeighborY="100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21FD2E-8979-844B-93E3-E1E199C16982}" type="pres">
      <dgm:prSet presAssocID="{E6B6EE54-6946-6F43-849C-3C74629A6C46}" presName="aSpace2" presStyleCnt="0"/>
      <dgm:spPr/>
    </dgm:pt>
    <dgm:pt modelId="{3F519556-CA59-CC43-8D6B-C8CB964C2DFE}" type="pres">
      <dgm:prSet presAssocID="{6F13AD4E-79E7-0A41-81D6-5E37039EB561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1ADAF8-F3A1-3541-995A-C21AC382A764}" srcId="{CCEB1BEF-A05B-AB43-B614-8F205254BB4C}" destId="{C21D0785-582D-F348-A374-3DAE8C28B1CA}" srcOrd="0" destOrd="0" parTransId="{8904B799-B4B0-4C48-981C-CA6AA4D7594C}" sibTransId="{84894ABF-A669-5645-8390-845D55DE59F8}"/>
    <dgm:cxn modelId="{7758429D-381B-6F42-AAA3-954847823C36}" srcId="{E17B0804-2562-FE44-AE13-DE6519364226}" destId="{CCEB1BEF-A05B-AB43-B614-8F205254BB4C}" srcOrd="2" destOrd="0" parTransId="{FB709AA8-8854-4841-A275-97AC0558F56E}" sibTransId="{7A501C51-8D10-5144-B96C-2798F0082D80}"/>
    <dgm:cxn modelId="{36E45E20-CD8C-F74C-85E1-10F978FBB5B3}" type="presOf" srcId="{FA935EF1-E929-0A4A-AC77-B109D8BB3E10}" destId="{9C8A408D-B2B2-604C-A64A-65562FDF1A5E}" srcOrd="1" destOrd="0" presId="urn:microsoft.com/office/officeart/2005/8/layout/lProcess2"/>
    <dgm:cxn modelId="{E9F2A83B-0D69-584D-9EFA-4B0414679057}" type="presOf" srcId="{CCEB1BEF-A05B-AB43-B614-8F205254BB4C}" destId="{93A3616B-3880-1D43-9722-E65523A4B8C9}" srcOrd="1" destOrd="0" presId="urn:microsoft.com/office/officeart/2005/8/layout/lProcess2"/>
    <dgm:cxn modelId="{7A90BC6F-788D-7E48-99BF-540F86B1B844}" srcId="{BB373435-648D-7F43-9508-C81AE370F46E}" destId="{1819EC41-1361-C34C-9887-5BD58A111380}" srcOrd="0" destOrd="0" parTransId="{9ACA18CB-ADAA-5C4C-BF4E-A88DFAAA9758}" sibTransId="{C04C5D7F-9CED-F643-BAB8-D95F7DD5EBB0}"/>
    <dgm:cxn modelId="{1B0222F7-11AF-C34E-9F65-290EAEE34060}" srcId="{CCEB1BEF-A05B-AB43-B614-8F205254BB4C}" destId="{6F13AD4E-79E7-0A41-81D6-5E37039EB561}" srcOrd="2" destOrd="0" parTransId="{E27993C2-57A6-5E48-AF2E-6508F0B9EAEB}" sibTransId="{13E7E188-DE59-7348-BDB8-3B4AF76590F0}"/>
    <dgm:cxn modelId="{1E3F6F83-5A14-6B4D-8224-BF97390A3057}" srcId="{E17B0804-2562-FE44-AE13-DE6519364226}" destId="{FA935EF1-E929-0A4A-AC77-B109D8BB3E10}" srcOrd="0" destOrd="0" parTransId="{9B7A2BDC-4560-9742-B80D-4FB35CCA8095}" sibTransId="{9166DEA2-9EEE-934E-9C64-47B4ED69086C}"/>
    <dgm:cxn modelId="{09A5AFD4-7BB6-954E-BFA9-C68B1E464CC7}" srcId="{FA935EF1-E929-0A4A-AC77-B109D8BB3E10}" destId="{B2B768F5-20B6-A844-9F2F-1C4AF2BB850E}" srcOrd="1" destOrd="0" parTransId="{F00A9FBC-235D-EC41-AB1C-B9E3378FFD86}" sibTransId="{B5C1D947-CEBC-DD4F-B636-D3F85EB61380}"/>
    <dgm:cxn modelId="{420EE3EE-D99F-6C4E-9AA3-F5588A9A779D}" type="presOf" srcId="{BB373435-648D-7F43-9508-C81AE370F46E}" destId="{E303E960-470B-B545-8C09-6CED454EED12}" srcOrd="0" destOrd="0" presId="urn:microsoft.com/office/officeart/2005/8/layout/lProcess2"/>
    <dgm:cxn modelId="{B9DD404F-B248-7747-B680-2D83B0ACA364}" type="presOf" srcId="{C21D0785-582D-F348-A374-3DAE8C28B1CA}" destId="{A4768C5B-51B7-E74F-9292-EDE49B98EF7C}" srcOrd="0" destOrd="0" presId="urn:microsoft.com/office/officeart/2005/8/layout/lProcess2"/>
    <dgm:cxn modelId="{85C92B9D-F259-4944-A4E1-780E39BB5759}" srcId="{CCEB1BEF-A05B-AB43-B614-8F205254BB4C}" destId="{E6B6EE54-6946-6F43-849C-3C74629A6C46}" srcOrd="1" destOrd="0" parTransId="{8F0BB3D4-6129-C046-B5A3-EF286D91723D}" sibTransId="{6E7654A3-D345-A045-9720-D3A0210C520C}"/>
    <dgm:cxn modelId="{B159CC71-E79E-5148-AF60-46D22F934796}" type="presOf" srcId="{1819EC41-1361-C34C-9887-5BD58A111380}" destId="{68994EA4-E602-174B-80B9-B750B8925BAA}" srcOrd="0" destOrd="0" presId="urn:microsoft.com/office/officeart/2005/8/layout/lProcess2"/>
    <dgm:cxn modelId="{DEDFA4AC-5D97-A145-AC45-5218B2523E33}" srcId="{FA935EF1-E929-0A4A-AC77-B109D8BB3E10}" destId="{36C8D757-33A5-4846-BE29-D259D7F847A6}" srcOrd="2" destOrd="0" parTransId="{0EC502BB-BD74-584D-8AB5-0BD9BE6D2597}" sibTransId="{0E682AC0-B607-AC43-BFB1-0B8FD56E5D5B}"/>
    <dgm:cxn modelId="{0284C6F1-DBA2-2D4F-B204-0D23EFB4922E}" srcId="{FA935EF1-E929-0A4A-AC77-B109D8BB3E10}" destId="{74AC648B-F3D9-C94A-A3E2-9BBF2A9E528C}" srcOrd="0" destOrd="0" parTransId="{79A9E36C-5387-6D44-9E63-A563CBF6FB8A}" sibTransId="{6E09B12F-A043-BB47-A150-821B37FF0249}"/>
    <dgm:cxn modelId="{0EF01B2B-B9BC-DE4D-8AD3-3E813979A4C5}" srcId="{E17B0804-2562-FE44-AE13-DE6519364226}" destId="{BB373435-648D-7F43-9508-C81AE370F46E}" srcOrd="1" destOrd="0" parTransId="{5EC0247F-DFF6-5B42-B6BF-54341B549BE6}" sibTransId="{F290B2F1-7D36-FF48-9C86-648A6CBB8D4D}"/>
    <dgm:cxn modelId="{07A7480C-C09F-0F41-BD09-145EFE2C7558}" type="presOf" srcId="{61A2B84E-2E06-3E4A-9438-CA98140E479D}" destId="{8ED2FE29-B926-1346-B820-8C27A635D2A1}" srcOrd="0" destOrd="0" presId="urn:microsoft.com/office/officeart/2005/8/layout/lProcess2"/>
    <dgm:cxn modelId="{5466E735-A7B5-6041-876B-3712469B797C}" type="presOf" srcId="{E6B6EE54-6946-6F43-849C-3C74629A6C46}" destId="{612AF2CD-B75A-E246-A390-F224211007AF}" srcOrd="0" destOrd="0" presId="urn:microsoft.com/office/officeart/2005/8/layout/lProcess2"/>
    <dgm:cxn modelId="{F7ADE5C8-42E9-1B41-8C50-59074EB40DDE}" type="presOf" srcId="{E17B0804-2562-FE44-AE13-DE6519364226}" destId="{DC13811E-27BE-7641-8DFB-8124B7FC2879}" srcOrd="0" destOrd="0" presId="urn:microsoft.com/office/officeart/2005/8/layout/lProcess2"/>
    <dgm:cxn modelId="{A91D9478-6931-A942-83A2-87266B31F03F}" type="presOf" srcId="{36C8D757-33A5-4846-BE29-D259D7F847A6}" destId="{458C345A-4A49-7A49-9F50-C71F1E449F41}" srcOrd="0" destOrd="0" presId="urn:microsoft.com/office/officeart/2005/8/layout/lProcess2"/>
    <dgm:cxn modelId="{D68584E7-7D44-5147-9A2B-3A5C4D04A561}" srcId="{BB373435-648D-7F43-9508-C81AE370F46E}" destId="{61A2B84E-2E06-3E4A-9438-CA98140E479D}" srcOrd="1" destOrd="0" parTransId="{159200D3-EC8B-7548-B443-C39FE2473C44}" sibTransId="{22759F56-A500-FD4B-8C8E-7F962D27DA60}"/>
    <dgm:cxn modelId="{A309DA06-9A58-3E47-9848-FFB4286BA6D2}" type="presOf" srcId="{CCEB1BEF-A05B-AB43-B614-8F205254BB4C}" destId="{020E9399-4ACF-BE49-AA39-55E06EAA8BBD}" srcOrd="0" destOrd="0" presId="urn:microsoft.com/office/officeart/2005/8/layout/lProcess2"/>
    <dgm:cxn modelId="{DCADA697-A2E0-F546-A45C-C6BB256C1B14}" type="presOf" srcId="{BB373435-648D-7F43-9508-C81AE370F46E}" destId="{8B5BF0E5-01A2-344A-AC7F-1E9880CBA52E}" srcOrd="1" destOrd="0" presId="urn:microsoft.com/office/officeart/2005/8/layout/lProcess2"/>
    <dgm:cxn modelId="{F58DFC8E-DAE4-2D46-9176-508D2C458653}" type="presOf" srcId="{660881F2-AE91-9044-841C-492B89B889BA}" destId="{FC07DF38-8D61-FC49-A9C3-3307F3E1C9E9}" srcOrd="0" destOrd="0" presId="urn:microsoft.com/office/officeart/2005/8/layout/lProcess2"/>
    <dgm:cxn modelId="{05201CAC-6473-5142-B089-ACB249EC4742}" srcId="{BB373435-648D-7F43-9508-C81AE370F46E}" destId="{660881F2-AE91-9044-841C-492B89B889BA}" srcOrd="2" destOrd="0" parTransId="{40AE7582-3587-FD44-869C-20D74A9A1266}" sibTransId="{92576599-3A2C-AC40-935B-97C456936F02}"/>
    <dgm:cxn modelId="{765E0218-1323-494C-BD10-15B99C5BDF5A}" type="presOf" srcId="{6F13AD4E-79E7-0A41-81D6-5E37039EB561}" destId="{3F519556-CA59-CC43-8D6B-C8CB964C2DFE}" srcOrd="0" destOrd="0" presId="urn:microsoft.com/office/officeart/2005/8/layout/lProcess2"/>
    <dgm:cxn modelId="{5D615D26-C895-9049-AF63-81DCCCA13902}" type="presOf" srcId="{B2B768F5-20B6-A844-9F2F-1C4AF2BB850E}" destId="{A553EF16-2C1C-D440-9F83-7AE5E6926AFC}" srcOrd="0" destOrd="0" presId="urn:microsoft.com/office/officeart/2005/8/layout/lProcess2"/>
    <dgm:cxn modelId="{DB8F9E16-A23F-6742-ABB2-72380F5F3CE4}" type="presOf" srcId="{74AC648B-F3D9-C94A-A3E2-9BBF2A9E528C}" destId="{5FA64062-00A5-214F-B9CB-ED949432C520}" srcOrd="0" destOrd="0" presId="urn:microsoft.com/office/officeart/2005/8/layout/lProcess2"/>
    <dgm:cxn modelId="{8347466E-88A8-B640-96D6-59260C32E8AB}" type="presOf" srcId="{FA935EF1-E929-0A4A-AC77-B109D8BB3E10}" destId="{7092BBC5-80EC-B144-AC39-2FA62054D7C4}" srcOrd="0" destOrd="0" presId="urn:microsoft.com/office/officeart/2005/8/layout/lProcess2"/>
    <dgm:cxn modelId="{00D922EC-3917-1E46-879B-6DC99AD0A837}" type="presParOf" srcId="{DC13811E-27BE-7641-8DFB-8124B7FC2879}" destId="{099AB55B-6EBC-DD42-AA47-43CFA40D9BB9}" srcOrd="0" destOrd="0" presId="urn:microsoft.com/office/officeart/2005/8/layout/lProcess2"/>
    <dgm:cxn modelId="{AF9FE044-B42D-1349-A8AD-E02556142FF2}" type="presParOf" srcId="{099AB55B-6EBC-DD42-AA47-43CFA40D9BB9}" destId="{7092BBC5-80EC-B144-AC39-2FA62054D7C4}" srcOrd="0" destOrd="0" presId="urn:microsoft.com/office/officeart/2005/8/layout/lProcess2"/>
    <dgm:cxn modelId="{7F949365-273D-D040-BAD2-4861F6C507C5}" type="presParOf" srcId="{099AB55B-6EBC-DD42-AA47-43CFA40D9BB9}" destId="{9C8A408D-B2B2-604C-A64A-65562FDF1A5E}" srcOrd="1" destOrd="0" presId="urn:microsoft.com/office/officeart/2005/8/layout/lProcess2"/>
    <dgm:cxn modelId="{35DE8186-2181-CB40-81AE-DAED3D621826}" type="presParOf" srcId="{099AB55B-6EBC-DD42-AA47-43CFA40D9BB9}" destId="{DE916286-2D15-DB4A-8CDC-FEB601D26D0D}" srcOrd="2" destOrd="0" presId="urn:microsoft.com/office/officeart/2005/8/layout/lProcess2"/>
    <dgm:cxn modelId="{13F8CD61-DF78-5441-A5E1-F5D21AD08311}" type="presParOf" srcId="{DE916286-2D15-DB4A-8CDC-FEB601D26D0D}" destId="{CB54ED85-8BE6-384B-B469-E8601283743A}" srcOrd="0" destOrd="0" presId="urn:microsoft.com/office/officeart/2005/8/layout/lProcess2"/>
    <dgm:cxn modelId="{D125480B-A790-8C41-B433-3DE9BAB71AEE}" type="presParOf" srcId="{CB54ED85-8BE6-384B-B469-E8601283743A}" destId="{5FA64062-00A5-214F-B9CB-ED949432C520}" srcOrd="0" destOrd="0" presId="urn:microsoft.com/office/officeart/2005/8/layout/lProcess2"/>
    <dgm:cxn modelId="{E480A985-EB62-2040-BE72-B69D546EB8AB}" type="presParOf" srcId="{CB54ED85-8BE6-384B-B469-E8601283743A}" destId="{DECC38E9-6127-F94C-97A6-84C92C3D1B37}" srcOrd="1" destOrd="0" presId="urn:microsoft.com/office/officeart/2005/8/layout/lProcess2"/>
    <dgm:cxn modelId="{49B26BEF-0B16-D747-B3A8-7B471BD5E953}" type="presParOf" srcId="{CB54ED85-8BE6-384B-B469-E8601283743A}" destId="{A553EF16-2C1C-D440-9F83-7AE5E6926AFC}" srcOrd="2" destOrd="0" presId="urn:microsoft.com/office/officeart/2005/8/layout/lProcess2"/>
    <dgm:cxn modelId="{2F39B133-5C58-1143-8681-7178A2501F89}" type="presParOf" srcId="{CB54ED85-8BE6-384B-B469-E8601283743A}" destId="{776A0AB0-EC6E-B643-A203-00E121857EE1}" srcOrd="3" destOrd="0" presId="urn:microsoft.com/office/officeart/2005/8/layout/lProcess2"/>
    <dgm:cxn modelId="{5D49E3DD-A2D8-0B42-BB02-A49434541CAF}" type="presParOf" srcId="{CB54ED85-8BE6-384B-B469-E8601283743A}" destId="{458C345A-4A49-7A49-9F50-C71F1E449F41}" srcOrd="4" destOrd="0" presId="urn:microsoft.com/office/officeart/2005/8/layout/lProcess2"/>
    <dgm:cxn modelId="{763BA747-4CC6-FB45-B68D-9C03D6DCA7F8}" type="presParOf" srcId="{DC13811E-27BE-7641-8DFB-8124B7FC2879}" destId="{098C360A-85AC-2646-AB8B-D5DB752F0174}" srcOrd="1" destOrd="0" presId="urn:microsoft.com/office/officeart/2005/8/layout/lProcess2"/>
    <dgm:cxn modelId="{8A8EFFD1-18B0-FF48-B2A2-008930A07B78}" type="presParOf" srcId="{DC13811E-27BE-7641-8DFB-8124B7FC2879}" destId="{BCF16594-B0BE-3F42-8CC4-B5C3B5F4E919}" srcOrd="2" destOrd="0" presId="urn:microsoft.com/office/officeart/2005/8/layout/lProcess2"/>
    <dgm:cxn modelId="{C61DD527-8F45-EE4F-B826-C3778B5EFE30}" type="presParOf" srcId="{BCF16594-B0BE-3F42-8CC4-B5C3B5F4E919}" destId="{E303E960-470B-B545-8C09-6CED454EED12}" srcOrd="0" destOrd="0" presId="urn:microsoft.com/office/officeart/2005/8/layout/lProcess2"/>
    <dgm:cxn modelId="{C666E1D5-BD52-EA4B-9BCA-2BE1E9BDBA3A}" type="presParOf" srcId="{BCF16594-B0BE-3F42-8CC4-B5C3B5F4E919}" destId="{8B5BF0E5-01A2-344A-AC7F-1E9880CBA52E}" srcOrd="1" destOrd="0" presId="urn:microsoft.com/office/officeart/2005/8/layout/lProcess2"/>
    <dgm:cxn modelId="{73D6C2CA-B43D-7247-A807-32E7C6B1CE30}" type="presParOf" srcId="{BCF16594-B0BE-3F42-8CC4-B5C3B5F4E919}" destId="{81AD2D67-0331-1940-AE3B-1A1912B1534E}" srcOrd="2" destOrd="0" presId="urn:microsoft.com/office/officeart/2005/8/layout/lProcess2"/>
    <dgm:cxn modelId="{86564730-0EA2-1B48-99FF-3737D43B6B20}" type="presParOf" srcId="{81AD2D67-0331-1940-AE3B-1A1912B1534E}" destId="{BDCFCB75-1B87-374C-AA38-100829969329}" srcOrd="0" destOrd="0" presId="urn:microsoft.com/office/officeart/2005/8/layout/lProcess2"/>
    <dgm:cxn modelId="{EC3D1FFF-BA4D-A240-9C12-723342209A6E}" type="presParOf" srcId="{BDCFCB75-1B87-374C-AA38-100829969329}" destId="{68994EA4-E602-174B-80B9-B750B8925BAA}" srcOrd="0" destOrd="0" presId="urn:microsoft.com/office/officeart/2005/8/layout/lProcess2"/>
    <dgm:cxn modelId="{E48C81A8-55E8-7342-8D97-5EE7B6913E01}" type="presParOf" srcId="{BDCFCB75-1B87-374C-AA38-100829969329}" destId="{A7955950-1062-B24F-8950-95F335943DD7}" srcOrd="1" destOrd="0" presId="urn:microsoft.com/office/officeart/2005/8/layout/lProcess2"/>
    <dgm:cxn modelId="{85CBA59F-0344-8F4D-AC20-4638811A71D0}" type="presParOf" srcId="{BDCFCB75-1B87-374C-AA38-100829969329}" destId="{8ED2FE29-B926-1346-B820-8C27A635D2A1}" srcOrd="2" destOrd="0" presId="urn:microsoft.com/office/officeart/2005/8/layout/lProcess2"/>
    <dgm:cxn modelId="{BFED1FBD-76F3-FB4C-BA30-8A6F44F146A0}" type="presParOf" srcId="{BDCFCB75-1B87-374C-AA38-100829969329}" destId="{223C4E0B-A001-3448-8987-AF4438019E82}" srcOrd="3" destOrd="0" presId="urn:microsoft.com/office/officeart/2005/8/layout/lProcess2"/>
    <dgm:cxn modelId="{D1C5012B-67EF-D243-B3B9-DD4DCAFA4D4A}" type="presParOf" srcId="{BDCFCB75-1B87-374C-AA38-100829969329}" destId="{FC07DF38-8D61-FC49-A9C3-3307F3E1C9E9}" srcOrd="4" destOrd="0" presId="urn:microsoft.com/office/officeart/2005/8/layout/lProcess2"/>
    <dgm:cxn modelId="{5519FFFC-7334-5941-A7D6-B40C0CF684D3}" type="presParOf" srcId="{DC13811E-27BE-7641-8DFB-8124B7FC2879}" destId="{0FF8E7AC-6CC5-DB42-9120-5B8DA9D12720}" srcOrd="3" destOrd="0" presId="urn:microsoft.com/office/officeart/2005/8/layout/lProcess2"/>
    <dgm:cxn modelId="{BFE304AE-B4D9-2042-A764-E63863DEF3E9}" type="presParOf" srcId="{DC13811E-27BE-7641-8DFB-8124B7FC2879}" destId="{0BFC6634-55FA-DD42-939D-88107B0F9FB5}" srcOrd="4" destOrd="0" presId="urn:microsoft.com/office/officeart/2005/8/layout/lProcess2"/>
    <dgm:cxn modelId="{F92136E9-DC19-E64B-8728-FC35859DE59F}" type="presParOf" srcId="{0BFC6634-55FA-DD42-939D-88107B0F9FB5}" destId="{020E9399-4ACF-BE49-AA39-55E06EAA8BBD}" srcOrd="0" destOrd="0" presId="urn:microsoft.com/office/officeart/2005/8/layout/lProcess2"/>
    <dgm:cxn modelId="{B02B50E8-0455-F848-A9D5-63ABA92209D4}" type="presParOf" srcId="{0BFC6634-55FA-DD42-939D-88107B0F9FB5}" destId="{93A3616B-3880-1D43-9722-E65523A4B8C9}" srcOrd="1" destOrd="0" presId="urn:microsoft.com/office/officeart/2005/8/layout/lProcess2"/>
    <dgm:cxn modelId="{0ECCFB32-6E7F-5841-A882-57DFBBA11CBE}" type="presParOf" srcId="{0BFC6634-55FA-DD42-939D-88107B0F9FB5}" destId="{34AACF33-F7DB-C442-A696-1EC7E47A8BBA}" srcOrd="2" destOrd="0" presId="urn:microsoft.com/office/officeart/2005/8/layout/lProcess2"/>
    <dgm:cxn modelId="{580DBEFD-CAD4-DB4C-9AD0-6D0CF6F53F6D}" type="presParOf" srcId="{34AACF33-F7DB-C442-A696-1EC7E47A8BBA}" destId="{D6B1AE51-840E-A041-8999-5D79362F6D0B}" srcOrd="0" destOrd="0" presId="urn:microsoft.com/office/officeart/2005/8/layout/lProcess2"/>
    <dgm:cxn modelId="{1D6DC7CB-E4C6-934A-9857-7694CC0D3C65}" type="presParOf" srcId="{D6B1AE51-840E-A041-8999-5D79362F6D0B}" destId="{A4768C5B-51B7-E74F-9292-EDE49B98EF7C}" srcOrd="0" destOrd="0" presId="urn:microsoft.com/office/officeart/2005/8/layout/lProcess2"/>
    <dgm:cxn modelId="{8C1AC5B4-B8C6-FD45-A147-B9719B46E48E}" type="presParOf" srcId="{D6B1AE51-840E-A041-8999-5D79362F6D0B}" destId="{F576BB2D-6C77-4048-91C4-CE69974D3A5C}" srcOrd="1" destOrd="0" presId="urn:microsoft.com/office/officeart/2005/8/layout/lProcess2"/>
    <dgm:cxn modelId="{AB780290-9C9D-2240-A4A0-9BD098CEBAEE}" type="presParOf" srcId="{D6B1AE51-840E-A041-8999-5D79362F6D0B}" destId="{612AF2CD-B75A-E246-A390-F224211007AF}" srcOrd="2" destOrd="0" presId="urn:microsoft.com/office/officeart/2005/8/layout/lProcess2"/>
    <dgm:cxn modelId="{EA66C383-87CC-AB43-91D1-1E078F00420D}" type="presParOf" srcId="{D6B1AE51-840E-A041-8999-5D79362F6D0B}" destId="{6221FD2E-8979-844B-93E3-E1E199C16982}" srcOrd="3" destOrd="0" presId="urn:microsoft.com/office/officeart/2005/8/layout/lProcess2"/>
    <dgm:cxn modelId="{DC911F18-66E1-9748-9885-5A61C8B156E2}" type="presParOf" srcId="{D6B1AE51-840E-A041-8999-5D79362F6D0B}" destId="{3F519556-CA59-CC43-8D6B-C8CB964C2DFE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7B0804-2562-FE44-AE13-DE6519364226}" type="doc">
      <dgm:prSet loTypeId="urn:microsoft.com/office/officeart/2005/8/layout/l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935EF1-E929-0A4A-AC77-B109D8BB3E10}">
      <dgm:prSet phldrT="[Text]"/>
      <dgm:spPr/>
      <dgm:t>
        <a:bodyPr/>
        <a:lstStyle/>
        <a:p>
          <a:r>
            <a:rPr lang="en-US"/>
            <a:t>World Languages</a:t>
          </a:r>
        </a:p>
      </dgm:t>
    </dgm:pt>
    <dgm:pt modelId="{9B7A2BDC-4560-9742-B80D-4FB35CCA8095}" type="parTrans" cxnId="{1E3F6F83-5A14-6B4D-8224-BF97390A3057}">
      <dgm:prSet/>
      <dgm:spPr/>
      <dgm:t>
        <a:bodyPr/>
        <a:lstStyle/>
        <a:p>
          <a:endParaRPr lang="en-US"/>
        </a:p>
      </dgm:t>
    </dgm:pt>
    <dgm:pt modelId="{9166DEA2-9EEE-934E-9C64-47B4ED69086C}" type="sibTrans" cxnId="{1E3F6F83-5A14-6B4D-8224-BF97390A3057}">
      <dgm:prSet/>
      <dgm:spPr/>
      <dgm:t>
        <a:bodyPr/>
        <a:lstStyle/>
        <a:p>
          <a:endParaRPr lang="en-US"/>
        </a:p>
      </dgm:t>
    </dgm:pt>
    <dgm:pt modelId="{74AC648B-F3D9-C94A-A3E2-9BBF2A9E528C}">
      <dgm:prSet phldrT="[Text]"/>
      <dgm:spPr/>
      <dgm:t>
        <a:bodyPr/>
        <a:lstStyle/>
        <a:p>
          <a:r>
            <a:rPr lang="en-US"/>
            <a:t>Spanish</a:t>
          </a:r>
        </a:p>
      </dgm:t>
    </dgm:pt>
    <dgm:pt modelId="{79A9E36C-5387-6D44-9E63-A563CBF6FB8A}" type="parTrans" cxnId="{0284C6F1-DBA2-2D4F-B204-0D23EFB4922E}">
      <dgm:prSet/>
      <dgm:spPr/>
      <dgm:t>
        <a:bodyPr/>
        <a:lstStyle/>
        <a:p>
          <a:endParaRPr lang="en-US"/>
        </a:p>
      </dgm:t>
    </dgm:pt>
    <dgm:pt modelId="{6E09B12F-A043-BB47-A150-821B37FF0249}" type="sibTrans" cxnId="{0284C6F1-DBA2-2D4F-B204-0D23EFB4922E}">
      <dgm:prSet/>
      <dgm:spPr/>
      <dgm:t>
        <a:bodyPr/>
        <a:lstStyle/>
        <a:p>
          <a:endParaRPr lang="en-US"/>
        </a:p>
      </dgm:t>
    </dgm:pt>
    <dgm:pt modelId="{B2B768F5-20B6-A844-9F2F-1C4AF2BB850E}">
      <dgm:prSet phldrT="[Text]"/>
      <dgm:spPr/>
      <dgm:t>
        <a:bodyPr/>
        <a:lstStyle/>
        <a:p>
          <a:r>
            <a:rPr lang="en-US"/>
            <a:t>French</a:t>
          </a:r>
        </a:p>
      </dgm:t>
    </dgm:pt>
    <dgm:pt modelId="{F00A9FBC-235D-EC41-AB1C-B9E3378FFD86}" type="parTrans" cxnId="{09A5AFD4-7BB6-954E-BFA9-C68B1E464CC7}">
      <dgm:prSet/>
      <dgm:spPr/>
      <dgm:t>
        <a:bodyPr/>
        <a:lstStyle/>
        <a:p>
          <a:endParaRPr lang="en-US"/>
        </a:p>
      </dgm:t>
    </dgm:pt>
    <dgm:pt modelId="{B5C1D947-CEBC-DD4F-B636-D3F85EB61380}" type="sibTrans" cxnId="{09A5AFD4-7BB6-954E-BFA9-C68B1E464CC7}">
      <dgm:prSet/>
      <dgm:spPr/>
      <dgm:t>
        <a:bodyPr/>
        <a:lstStyle/>
        <a:p>
          <a:endParaRPr lang="en-US"/>
        </a:p>
      </dgm:t>
    </dgm:pt>
    <dgm:pt modelId="{BB373435-648D-7F43-9508-C81AE370F46E}">
      <dgm:prSet phldrT="[Text]"/>
      <dgm:spPr/>
      <dgm:t>
        <a:bodyPr/>
        <a:lstStyle/>
        <a:p>
          <a:r>
            <a:rPr lang="en-US"/>
            <a:t>Social Studies</a:t>
          </a:r>
        </a:p>
      </dgm:t>
    </dgm:pt>
    <dgm:pt modelId="{5EC0247F-DFF6-5B42-B6BF-54341B549BE6}" type="parTrans" cxnId="{0EF01B2B-B9BC-DE4D-8AD3-3E813979A4C5}">
      <dgm:prSet/>
      <dgm:spPr/>
      <dgm:t>
        <a:bodyPr/>
        <a:lstStyle/>
        <a:p>
          <a:endParaRPr lang="en-US"/>
        </a:p>
      </dgm:t>
    </dgm:pt>
    <dgm:pt modelId="{F290B2F1-7D36-FF48-9C86-648A6CBB8D4D}" type="sibTrans" cxnId="{0EF01B2B-B9BC-DE4D-8AD3-3E813979A4C5}">
      <dgm:prSet/>
      <dgm:spPr/>
      <dgm:t>
        <a:bodyPr/>
        <a:lstStyle/>
        <a:p>
          <a:endParaRPr lang="en-US"/>
        </a:p>
      </dgm:t>
    </dgm:pt>
    <dgm:pt modelId="{1819EC41-1361-C34C-9887-5BD58A111380}">
      <dgm:prSet phldrT="[Text]"/>
      <dgm:spPr/>
      <dgm:t>
        <a:bodyPr/>
        <a:lstStyle/>
        <a:p>
          <a:r>
            <a:rPr lang="en-US"/>
            <a:t>World History Honors*</a:t>
          </a:r>
        </a:p>
      </dgm:t>
    </dgm:pt>
    <dgm:pt modelId="{9ACA18CB-ADAA-5C4C-BF4E-A88DFAAA9758}" type="parTrans" cxnId="{7A90BC6F-788D-7E48-99BF-540F86B1B844}">
      <dgm:prSet/>
      <dgm:spPr/>
      <dgm:t>
        <a:bodyPr/>
        <a:lstStyle/>
        <a:p>
          <a:endParaRPr lang="en-US"/>
        </a:p>
      </dgm:t>
    </dgm:pt>
    <dgm:pt modelId="{C04C5D7F-9CED-F643-BAB8-D95F7DD5EBB0}" type="sibTrans" cxnId="{7A90BC6F-788D-7E48-99BF-540F86B1B844}">
      <dgm:prSet/>
      <dgm:spPr/>
      <dgm:t>
        <a:bodyPr/>
        <a:lstStyle/>
        <a:p>
          <a:endParaRPr lang="en-US"/>
        </a:p>
      </dgm:t>
    </dgm:pt>
    <dgm:pt modelId="{61A2B84E-2E06-3E4A-9438-CA98140E479D}">
      <dgm:prSet phldrT="[Text]"/>
      <dgm:spPr/>
      <dgm:t>
        <a:bodyPr/>
        <a:lstStyle/>
        <a:p>
          <a:r>
            <a:rPr lang="en-US"/>
            <a:t>AP Human Geography</a:t>
          </a:r>
        </a:p>
      </dgm:t>
    </dgm:pt>
    <dgm:pt modelId="{159200D3-EC8B-7548-B443-C39FE2473C44}" type="parTrans" cxnId="{D68584E7-7D44-5147-9A2B-3A5C4D04A561}">
      <dgm:prSet/>
      <dgm:spPr/>
      <dgm:t>
        <a:bodyPr/>
        <a:lstStyle/>
        <a:p>
          <a:endParaRPr lang="en-US"/>
        </a:p>
      </dgm:t>
    </dgm:pt>
    <dgm:pt modelId="{22759F56-A500-FD4B-8C8E-7F962D27DA60}" type="sibTrans" cxnId="{D68584E7-7D44-5147-9A2B-3A5C4D04A561}">
      <dgm:prSet/>
      <dgm:spPr/>
      <dgm:t>
        <a:bodyPr/>
        <a:lstStyle/>
        <a:p>
          <a:endParaRPr lang="en-US"/>
        </a:p>
      </dgm:t>
    </dgm:pt>
    <dgm:pt modelId="{E6B6EE54-6946-6F43-849C-3C74629A6C46}">
      <dgm:prSet phldrT="[Text]"/>
      <dgm:spPr/>
      <dgm:t>
        <a:bodyPr/>
        <a:lstStyle/>
        <a:p>
          <a:r>
            <a:rPr lang="en-US"/>
            <a:t>Journalism</a:t>
          </a:r>
        </a:p>
      </dgm:t>
    </dgm:pt>
    <dgm:pt modelId="{C21D0785-582D-F348-A374-3DAE8C28B1CA}">
      <dgm:prSet phldrT="[Text]"/>
      <dgm:spPr/>
      <dgm:t>
        <a:bodyPr/>
        <a:lstStyle/>
        <a:p>
          <a:r>
            <a:rPr lang="en-US"/>
            <a:t>Creative Writing</a:t>
          </a:r>
        </a:p>
      </dgm:t>
    </dgm:pt>
    <dgm:pt modelId="{CCEB1BEF-A05B-AB43-B614-8F205254BB4C}">
      <dgm:prSet phldrT="[Text]"/>
      <dgm:spPr/>
      <dgm:t>
        <a:bodyPr/>
        <a:lstStyle/>
        <a:p>
          <a:r>
            <a:rPr lang="en-US"/>
            <a:t>Language Arts</a:t>
          </a:r>
        </a:p>
      </dgm:t>
    </dgm:pt>
    <dgm:pt modelId="{7A501C51-8D10-5144-B96C-2798F0082D80}" type="sibTrans" cxnId="{7758429D-381B-6F42-AAA3-954847823C36}">
      <dgm:prSet/>
      <dgm:spPr/>
      <dgm:t>
        <a:bodyPr/>
        <a:lstStyle/>
        <a:p>
          <a:endParaRPr lang="en-US"/>
        </a:p>
      </dgm:t>
    </dgm:pt>
    <dgm:pt modelId="{FB709AA8-8854-4841-A275-97AC0558F56E}" type="parTrans" cxnId="{7758429D-381B-6F42-AAA3-954847823C36}">
      <dgm:prSet/>
      <dgm:spPr/>
      <dgm:t>
        <a:bodyPr/>
        <a:lstStyle/>
        <a:p>
          <a:endParaRPr lang="en-US"/>
        </a:p>
      </dgm:t>
    </dgm:pt>
    <dgm:pt modelId="{6E7654A3-D345-A045-9720-D3A0210C520C}" type="sibTrans" cxnId="{85C92B9D-F259-4944-A4E1-780E39BB5759}">
      <dgm:prSet/>
      <dgm:spPr/>
      <dgm:t>
        <a:bodyPr/>
        <a:lstStyle/>
        <a:p>
          <a:endParaRPr lang="en-US"/>
        </a:p>
      </dgm:t>
    </dgm:pt>
    <dgm:pt modelId="{8F0BB3D4-6129-C046-B5A3-EF286D91723D}" type="parTrans" cxnId="{85C92B9D-F259-4944-A4E1-780E39BB5759}">
      <dgm:prSet/>
      <dgm:spPr/>
      <dgm:t>
        <a:bodyPr/>
        <a:lstStyle/>
        <a:p>
          <a:endParaRPr lang="en-US"/>
        </a:p>
      </dgm:t>
    </dgm:pt>
    <dgm:pt modelId="{84894ABF-A669-5645-8390-845D55DE59F8}" type="sibTrans" cxnId="{EE1ADAF8-F3A1-3541-995A-C21AC382A764}">
      <dgm:prSet/>
      <dgm:spPr/>
      <dgm:t>
        <a:bodyPr/>
        <a:lstStyle/>
        <a:p>
          <a:endParaRPr lang="en-US"/>
        </a:p>
      </dgm:t>
    </dgm:pt>
    <dgm:pt modelId="{8904B799-B4B0-4C48-981C-CA6AA4D7594C}" type="parTrans" cxnId="{EE1ADAF8-F3A1-3541-995A-C21AC382A764}">
      <dgm:prSet/>
      <dgm:spPr/>
      <dgm:t>
        <a:bodyPr/>
        <a:lstStyle/>
        <a:p>
          <a:endParaRPr lang="en-US"/>
        </a:p>
      </dgm:t>
    </dgm:pt>
    <dgm:pt modelId="{36C8D757-33A5-4846-BE29-D259D7F847A6}">
      <dgm:prSet phldrT="[Text]"/>
      <dgm:spPr/>
      <dgm:t>
        <a:bodyPr/>
        <a:lstStyle/>
        <a:p>
          <a:r>
            <a:rPr lang="en-US"/>
            <a:t>American Sign Language</a:t>
          </a:r>
        </a:p>
      </dgm:t>
    </dgm:pt>
    <dgm:pt modelId="{0EC502BB-BD74-584D-8AB5-0BD9BE6D2597}" type="parTrans" cxnId="{DEDFA4AC-5D97-A145-AC45-5218B2523E33}">
      <dgm:prSet/>
      <dgm:spPr/>
      <dgm:t>
        <a:bodyPr/>
        <a:lstStyle/>
        <a:p>
          <a:endParaRPr lang="en-US"/>
        </a:p>
      </dgm:t>
    </dgm:pt>
    <dgm:pt modelId="{0E682AC0-B607-AC43-BFB1-0B8FD56E5D5B}" type="sibTrans" cxnId="{DEDFA4AC-5D97-A145-AC45-5218B2523E33}">
      <dgm:prSet/>
      <dgm:spPr/>
      <dgm:t>
        <a:bodyPr/>
        <a:lstStyle/>
        <a:p>
          <a:endParaRPr lang="en-US"/>
        </a:p>
      </dgm:t>
    </dgm:pt>
    <dgm:pt modelId="{DC13811E-27BE-7641-8DFB-8124B7FC2879}" type="pres">
      <dgm:prSet presAssocID="{E17B0804-2562-FE44-AE13-DE651936422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9AB55B-6EBC-DD42-AA47-43CFA40D9BB9}" type="pres">
      <dgm:prSet presAssocID="{FA935EF1-E929-0A4A-AC77-B109D8BB3E10}" presName="compNode" presStyleCnt="0"/>
      <dgm:spPr/>
    </dgm:pt>
    <dgm:pt modelId="{7092BBC5-80EC-B144-AC39-2FA62054D7C4}" type="pres">
      <dgm:prSet presAssocID="{FA935EF1-E929-0A4A-AC77-B109D8BB3E10}" presName="aNode" presStyleLbl="bgShp" presStyleIdx="0" presStyleCnt="3"/>
      <dgm:spPr/>
      <dgm:t>
        <a:bodyPr/>
        <a:lstStyle/>
        <a:p>
          <a:endParaRPr lang="en-US"/>
        </a:p>
      </dgm:t>
    </dgm:pt>
    <dgm:pt modelId="{9C8A408D-B2B2-604C-A64A-65562FDF1A5E}" type="pres">
      <dgm:prSet presAssocID="{FA935EF1-E929-0A4A-AC77-B109D8BB3E10}" presName="textNode" presStyleLbl="bgShp" presStyleIdx="0" presStyleCnt="3"/>
      <dgm:spPr/>
      <dgm:t>
        <a:bodyPr/>
        <a:lstStyle/>
        <a:p>
          <a:endParaRPr lang="en-US"/>
        </a:p>
      </dgm:t>
    </dgm:pt>
    <dgm:pt modelId="{DE916286-2D15-DB4A-8CDC-FEB601D26D0D}" type="pres">
      <dgm:prSet presAssocID="{FA935EF1-E929-0A4A-AC77-B109D8BB3E10}" presName="compChildNode" presStyleCnt="0"/>
      <dgm:spPr/>
    </dgm:pt>
    <dgm:pt modelId="{CB54ED85-8BE6-384B-B469-E8601283743A}" type="pres">
      <dgm:prSet presAssocID="{FA935EF1-E929-0A4A-AC77-B109D8BB3E10}" presName="theInnerList" presStyleCnt="0"/>
      <dgm:spPr/>
    </dgm:pt>
    <dgm:pt modelId="{5FA64062-00A5-214F-B9CB-ED949432C520}" type="pres">
      <dgm:prSet presAssocID="{74AC648B-F3D9-C94A-A3E2-9BBF2A9E528C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C38E9-6127-F94C-97A6-84C92C3D1B37}" type="pres">
      <dgm:prSet presAssocID="{74AC648B-F3D9-C94A-A3E2-9BBF2A9E528C}" presName="aSpace2" presStyleCnt="0"/>
      <dgm:spPr/>
    </dgm:pt>
    <dgm:pt modelId="{A553EF16-2C1C-D440-9F83-7AE5E6926AFC}" type="pres">
      <dgm:prSet presAssocID="{B2B768F5-20B6-A844-9F2F-1C4AF2BB850E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A0AB0-EC6E-B643-A203-00E121857EE1}" type="pres">
      <dgm:prSet presAssocID="{B2B768F5-20B6-A844-9F2F-1C4AF2BB850E}" presName="aSpace2" presStyleCnt="0"/>
      <dgm:spPr/>
    </dgm:pt>
    <dgm:pt modelId="{458C345A-4A49-7A49-9F50-C71F1E449F41}" type="pres">
      <dgm:prSet presAssocID="{36C8D757-33A5-4846-BE29-D259D7F847A6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C360A-85AC-2646-AB8B-D5DB752F0174}" type="pres">
      <dgm:prSet presAssocID="{FA935EF1-E929-0A4A-AC77-B109D8BB3E10}" presName="aSpace" presStyleCnt="0"/>
      <dgm:spPr/>
    </dgm:pt>
    <dgm:pt modelId="{BCF16594-B0BE-3F42-8CC4-B5C3B5F4E919}" type="pres">
      <dgm:prSet presAssocID="{BB373435-648D-7F43-9508-C81AE370F46E}" presName="compNode" presStyleCnt="0"/>
      <dgm:spPr/>
    </dgm:pt>
    <dgm:pt modelId="{E303E960-470B-B545-8C09-6CED454EED12}" type="pres">
      <dgm:prSet presAssocID="{BB373435-648D-7F43-9508-C81AE370F46E}" presName="aNode" presStyleLbl="bgShp" presStyleIdx="1" presStyleCnt="3"/>
      <dgm:spPr/>
      <dgm:t>
        <a:bodyPr/>
        <a:lstStyle/>
        <a:p>
          <a:endParaRPr lang="en-US"/>
        </a:p>
      </dgm:t>
    </dgm:pt>
    <dgm:pt modelId="{8B5BF0E5-01A2-344A-AC7F-1E9880CBA52E}" type="pres">
      <dgm:prSet presAssocID="{BB373435-648D-7F43-9508-C81AE370F46E}" presName="textNode" presStyleLbl="bgShp" presStyleIdx="1" presStyleCnt="3"/>
      <dgm:spPr/>
      <dgm:t>
        <a:bodyPr/>
        <a:lstStyle/>
        <a:p>
          <a:endParaRPr lang="en-US"/>
        </a:p>
      </dgm:t>
    </dgm:pt>
    <dgm:pt modelId="{81AD2D67-0331-1940-AE3B-1A1912B1534E}" type="pres">
      <dgm:prSet presAssocID="{BB373435-648D-7F43-9508-C81AE370F46E}" presName="compChildNode" presStyleCnt="0"/>
      <dgm:spPr/>
    </dgm:pt>
    <dgm:pt modelId="{BDCFCB75-1B87-374C-AA38-100829969329}" type="pres">
      <dgm:prSet presAssocID="{BB373435-648D-7F43-9508-C81AE370F46E}" presName="theInnerList" presStyleCnt="0"/>
      <dgm:spPr/>
    </dgm:pt>
    <dgm:pt modelId="{68994EA4-E602-174B-80B9-B750B8925BAA}" type="pres">
      <dgm:prSet presAssocID="{1819EC41-1361-C34C-9887-5BD58A111380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55950-1062-B24F-8950-95F335943DD7}" type="pres">
      <dgm:prSet presAssocID="{1819EC41-1361-C34C-9887-5BD58A111380}" presName="aSpace2" presStyleCnt="0"/>
      <dgm:spPr/>
    </dgm:pt>
    <dgm:pt modelId="{8ED2FE29-B926-1346-B820-8C27A635D2A1}" type="pres">
      <dgm:prSet presAssocID="{61A2B84E-2E06-3E4A-9438-CA98140E479D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8E7AC-6CC5-DB42-9120-5B8DA9D12720}" type="pres">
      <dgm:prSet presAssocID="{BB373435-648D-7F43-9508-C81AE370F46E}" presName="aSpace" presStyleCnt="0"/>
      <dgm:spPr/>
    </dgm:pt>
    <dgm:pt modelId="{0BFC6634-55FA-DD42-939D-88107B0F9FB5}" type="pres">
      <dgm:prSet presAssocID="{CCEB1BEF-A05B-AB43-B614-8F205254BB4C}" presName="compNode" presStyleCnt="0"/>
      <dgm:spPr/>
    </dgm:pt>
    <dgm:pt modelId="{020E9399-4ACF-BE49-AA39-55E06EAA8BBD}" type="pres">
      <dgm:prSet presAssocID="{CCEB1BEF-A05B-AB43-B614-8F205254BB4C}" presName="aNode" presStyleLbl="bgShp" presStyleIdx="2" presStyleCnt="3"/>
      <dgm:spPr/>
      <dgm:t>
        <a:bodyPr/>
        <a:lstStyle/>
        <a:p>
          <a:endParaRPr lang="en-US"/>
        </a:p>
      </dgm:t>
    </dgm:pt>
    <dgm:pt modelId="{93A3616B-3880-1D43-9722-E65523A4B8C9}" type="pres">
      <dgm:prSet presAssocID="{CCEB1BEF-A05B-AB43-B614-8F205254BB4C}" presName="textNode" presStyleLbl="bgShp" presStyleIdx="2" presStyleCnt="3"/>
      <dgm:spPr/>
      <dgm:t>
        <a:bodyPr/>
        <a:lstStyle/>
        <a:p>
          <a:endParaRPr lang="en-US"/>
        </a:p>
      </dgm:t>
    </dgm:pt>
    <dgm:pt modelId="{34AACF33-F7DB-C442-A696-1EC7E47A8BBA}" type="pres">
      <dgm:prSet presAssocID="{CCEB1BEF-A05B-AB43-B614-8F205254BB4C}" presName="compChildNode" presStyleCnt="0"/>
      <dgm:spPr/>
    </dgm:pt>
    <dgm:pt modelId="{D6B1AE51-840E-A041-8999-5D79362F6D0B}" type="pres">
      <dgm:prSet presAssocID="{CCEB1BEF-A05B-AB43-B614-8F205254BB4C}" presName="theInnerList" presStyleCnt="0"/>
      <dgm:spPr/>
    </dgm:pt>
    <dgm:pt modelId="{A4768C5B-51B7-E74F-9292-EDE49B98EF7C}" type="pres">
      <dgm:prSet presAssocID="{C21D0785-582D-F348-A374-3DAE8C28B1CA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BB2D-6C77-4048-91C4-CE69974D3A5C}" type="pres">
      <dgm:prSet presAssocID="{C21D0785-582D-F348-A374-3DAE8C28B1CA}" presName="aSpace2" presStyleCnt="0"/>
      <dgm:spPr/>
    </dgm:pt>
    <dgm:pt modelId="{612AF2CD-B75A-E246-A390-F224211007AF}" type="pres">
      <dgm:prSet presAssocID="{E6B6EE54-6946-6F43-849C-3C74629A6C46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1578ED-E04B-9343-83D1-D2B3EB8C4C4E}" type="presOf" srcId="{E6B6EE54-6946-6F43-849C-3C74629A6C46}" destId="{612AF2CD-B75A-E246-A390-F224211007AF}" srcOrd="0" destOrd="0" presId="urn:microsoft.com/office/officeart/2005/8/layout/lProcess2"/>
    <dgm:cxn modelId="{8EA3AA0E-177C-C349-B92A-8BFFC1926033}" type="presOf" srcId="{BB373435-648D-7F43-9508-C81AE370F46E}" destId="{E303E960-470B-B545-8C09-6CED454EED12}" srcOrd="0" destOrd="0" presId="urn:microsoft.com/office/officeart/2005/8/layout/lProcess2"/>
    <dgm:cxn modelId="{EE1ADAF8-F3A1-3541-995A-C21AC382A764}" srcId="{CCEB1BEF-A05B-AB43-B614-8F205254BB4C}" destId="{C21D0785-582D-F348-A374-3DAE8C28B1CA}" srcOrd="0" destOrd="0" parTransId="{8904B799-B4B0-4C48-981C-CA6AA4D7594C}" sibTransId="{84894ABF-A669-5645-8390-845D55DE59F8}"/>
    <dgm:cxn modelId="{7758429D-381B-6F42-AAA3-954847823C36}" srcId="{E17B0804-2562-FE44-AE13-DE6519364226}" destId="{CCEB1BEF-A05B-AB43-B614-8F205254BB4C}" srcOrd="2" destOrd="0" parTransId="{FB709AA8-8854-4841-A275-97AC0558F56E}" sibTransId="{7A501C51-8D10-5144-B96C-2798F0082D80}"/>
    <dgm:cxn modelId="{7A90BC6F-788D-7E48-99BF-540F86B1B844}" srcId="{BB373435-648D-7F43-9508-C81AE370F46E}" destId="{1819EC41-1361-C34C-9887-5BD58A111380}" srcOrd="0" destOrd="0" parTransId="{9ACA18CB-ADAA-5C4C-BF4E-A88DFAAA9758}" sibTransId="{C04C5D7F-9CED-F643-BAB8-D95F7DD5EBB0}"/>
    <dgm:cxn modelId="{1E3F6F83-5A14-6B4D-8224-BF97390A3057}" srcId="{E17B0804-2562-FE44-AE13-DE6519364226}" destId="{FA935EF1-E929-0A4A-AC77-B109D8BB3E10}" srcOrd="0" destOrd="0" parTransId="{9B7A2BDC-4560-9742-B80D-4FB35CCA8095}" sibTransId="{9166DEA2-9EEE-934E-9C64-47B4ED69086C}"/>
    <dgm:cxn modelId="{09A5AFD4-7BB6-954E-BFA9-C68B1E464CC7}" srcId="{FA935EF1-E929-0A4A-AC77-B109D8BB3E10}" destId="{B2B768F5-20B6-A844-9F2F-1C4AF2BB850E}" srcOrd="1" destOrd="0" parTransId="{F00A9FBC-235D-EC41-AB1C-B9E3378FFD86}" sibTransId="{B5C1D947-CEBC-DD4F-B636-D3F85EB61380}"/>
    <dgm:cxn modelId="{999C20F4-AA47-AD43-A6F6-4EF3130200D4}" type="presOf" srcId="{CCEB1BEF-A05B-AB43-B614-8F205254BB4C}" destId="{93A3616B-3880-1D43-9722-E65523A4B8C9}" srcOrd="1" destOrd="0" presId="urn:microsoft.com/office/officeart/2005/8/layout/lProcess2"/>
    <dgm:cxn modelId="{85C92B9D-F259-4944-A4E1-780E39BB5759}" srcId="{CCEB1BEF-A05B-AB43-B614-8F205254BB4C}" destId="{E6B6EE54-6946-6F43-849C-3C74629A6C46}" srcOrd="1" destOrd="0" parTransId="{8F0BB3D4-6129-C046-B5A3-EF286D91723D}" sibTransId="{6E7654A3-D345-A045-9720-D3A0210C520C}"/>
    <dgm:cxn modelId="{CF9579C6-F625-944B-957D-169753E83CED}" type="presOf" srcId="{E17B0804-2562-FE44-AE13-DE6519364226}" destId="{DC13811E-27BE-7641-8DFB-8124B7FC2879}" srcOrd="0" destOrd="0" presId="urn:microsoft.com/office/officeart/2005/8/layout/lProcess2"/>
    <dgm:cxn modelId="{0284C6F1-DBA2-2D4F-B204-0D23EFB4922E}" srcId="{FA935EF1-E929-0A4A-AC77-B109D8BB3E10}" destId="{74AC648B-F3D9-C94A-A3E2-9BBF2A9E528C}" srcOrd="0" destOrd="0" parTransId="{79A9E36C-5387-6D44-9E63-A563CBF6FB8A}" sibTransId="{6E09B12F-A043-BB47-A150-821B37FF0249}"/>
    <dgm:cxn modelId="{DEDFA4AC-5D97-A145-AC45-5218B2523E33}" srcId="{FA935EF1-E929-0A4A-AC77-B109D8BB3E10}" destId="{36C8D757-33A5-4846-BE29-D259D7F847A6}" srcOrd="2" destOrd="0" parTransId="{0EC502BB-BD74-584D-8AB5-0BD9BE6D2597}" sibTransId="{0E682AC0-B607-AC43-BFB1-0B8FD56E5D5B}"/>
    <dgm:cxn modelId="{0EF01B2B-B9BC-DE4D-8AD3-3E813979A4C5}" srcId="{E17B0804-2562-FE44-AE13-DE6519364226}" destId="{BB373435-648D-7F43-9508-C81AE370F46E}" srcOrd="1" destOrd="0" parTransId="{5EC0247F-DFF6-5B42-B6BF-54341B549BE6}" sibTransId="{F290B2F1-7D36-FF48-9C86-648A6CBB8D4D}"/>
    <dgm:cxn modelId="{742C2AFA-EF7F-8C44-95A4-47DFA1F81ED2}" type="presOf" srcId="{BB373435-648D-7F43-9508-C81AE370F46E}" destId="{8B5BF0E5-01A2-344A-AC7F-1E9880CBA52E}" srcOrd="1" destOrd="0" presId="urn:microsoft.com/office/officeart/2005/8/layout/lProcess2"/>
    <dgm:cxn modelId="{67C72C1B-1CDF-014F-9D05-4CE1BB49B6A6}" type="presOf" srcId="{FA935EF1-E929-0A4A-AC77-B109D8BB3E10}" destId="{9C8A408D-B2B2-604C-A64A-65562FDF1A5E}" srcOrd="1" destOrd="0" presId="urn:microsoft.com/office/officeart/2005/8/layout/lProcess2"/>
    <dgm:cxn modelId="{88F31188-3900-A741-9326-D8298D5934F4}" type="presOf" srcId="{C21D0785-582D-F348-A374-3DAE8C28B1CA}" destId="{A4768C5B-51B7-E74F-9292-EDE49B98EF7C}" srcOrd="0" destOrd="0" presId="urn:microsoft.com/office/officeart/2005/8/layout/lProcess2"/>
    <dgm:cxn modelId="{D68584E7-7D44-5147-9A2B-3A5C4D04A561}" srcId="{BB373435-648D-7F43-9508-C81AE370F46E}" destId="{61A2B84E-2E06-3E4A-9438-CA98140E479D}" srcOrd="1" destOrd="0" parTransId="{159200D3-EC8B-7548-B443-C39FE2473C44}" sibTransId="{22759F56-A500-FD4B-8C8E-7F962D27DA60}"/>
    <dgm:cxn modelId="{AB54A994-D053-AE4E-AC2F-D8FE15F4265B}" type="presOf" srcId="{74AC648B-F3D9-C94A-A3E2-9BBF2A9E528C}" destId="{5FA64062-00A5-214F-B9CB-ED949432C520}" srcOrd="0" destOrd="0" presId="urn:microsoft.com/office/officeart/2005/8/layout/lProcess2"/>
    <dgm:cxn modelId="{7B7C77CF-E081-144C-B4FC-F360BD8FAD1E}" type="presOf" srcId="{CCEB1BEF-A05B-AB43-B614-8F205254BB4C}" destId="{020E9399-4ACF-BE49-AA39-55E06EAA8BBD}" srcOrd="0" destOrd="0" presId="urn:microsoft.com/office/officeart/2005/8/layout/lProcess2"/>
    <dgm:cxn modelId="{DE33C4FD-5D0D-6043-B292-FDCA84CF0D2A}" type="presOf" srcId="{36C8D757-33A5-4846-BE29-D259D7F847A6}" destId="{458C345A-4A49-7A49-9F50-C71F1E449F41}" srcOrd="0" destOrd="0" presId="urn:microsoft.com/office/officeart/2005/8/layout/lProcess2"/>
    <dgm:cxn modelId="{C55E76AC-A32A-E844-AD3A-8A73666D14F3}" type="presOf" srcId="{B2B768F5-20B6-A844-9F2F-1C4AF2BB850E}" destId="{A553EF16-2C1C-D440-9F83-7AE5E6926AFC}" srcOrd="0" destOrd="0" presId="urn:microsoft.com/office/officeart/2005/8/layout/lProcess2"/>
    <dgm:cxn modelId="{0AC8F72A-B657-9244-B32E-F291EF0FA9B8}" type="presOf" srcId="{FA935EF1-E929-0A4A-AC77-B109D8BB3E10}" destId="{7092BBC5-80EC-B144-AC39-2FA62054D7C4}" srcOrd="0" destOrd="0" presId="urn:microsoft.com/office/officeart/2005/8/layout/lProcess2"/>
    <dgm:cxn modelId="{15E81599-DE7F-7149-A1A5-AAAD83E76D89}" type="presOf" srcId="{61A2B84E-2E06-3E4A-9438-CA98140E479D}" destId="{8ED2FE29-B926-1346-B820-8C27A635D2A1}" srcOrd="0" destOrd="0" presId="urn:microsoft.com/office/officeart/2005/8/layout/lProcess2"/>
    <dgm:cxn modelId="{761A67D9-E7E2-5B4A-9655-4F80F4FBB350}" type="presOf" srcId="{1819EC41-1361-C34C-9887-5BD58A111380}" destId="{68994EA4-E602-174B-80B9-B750B8925BAA}" srcOrd="0" destOrd="0" presId="urn:microsoft.com/office/officeart/2005/8/layout/lProcess2"/>
    <dgm:cxn modelId="{9FD9EC79-0D56-B24F-8FE5-27CE225892D4}" type="presParOf" srcId="{DC13811E-27BE-7641-8DFB-8124B7FC2879}" destId="{099AB55B-6EBC-DD42-AA47-43CFA40D9BB9}" srcOrd="0" destOrd="0" presId="urn:microsoft.com/office/officeart/2005/8/layout/lProcess2"/>
    <dgm:cxn modelId="{A5C28AC2-A113-EF48-A229-66063542BF6F}" type="presParOf" srcId="{099AB55B-6EBC-DD42-AA47-43CFA40D9BB9}" destId="{7092BBC5-80EC-B144-AC39-2FA62054D7C4}" srcOrd="0" destOrd="0" presId="urn:microsoft.com/office/officeart/2005/8/layout/lProcess2"/>
    <dgm:cxn modelId="{EBBA90EE-AF28-3349-A17C-5439596636B4}" type="presParOf" srcId="{099AB55B-6EBC-DD42-AA47-43CFA40D9BB9}" destId="{9C8A408D-B2B2-604C-A64A-65562FDF1A5E}" srcOrd="1" destOrd="0" presId="urn:microsoft.com/office/officeart/2005/8/layout/lProcess2"/>
    <dgm:cxn modelId="{EF0CD4BB-468B-9D49-B8E3-82D2985335F6}" type="presParOf" srcId="{099AB55B-6EBC-DD42-AA47-43CFA40D9BB9}" destId="{DE916286-2D15-DB4A-8CDC-FEB601D26D0D}" srcOrd="2" destOrd="0" presId="urn:microsoft.com/office/officeart/2005/8/layout/lProcess2"/>
    <dgm:cxn modelId="{641D9AFD-4226-7C4E-BC9D-D3625F5E1998}" type="presParOf" srcId="{DE916286-2D15-DB4A-8CDC-FEB601D26D0D}" destId="{CB54ED85-8BE6-384B-B469-E8601283743A}" srcOrd="0" destOrd="0" presId="urn:microsoft.com/office/officeart/2005/8/layout/lProcess2"/>
    <dgm:cxn modelId="{16B17B93-2C92-8548-9DC7-1B61CC72FF91}" type="presParOf" srcId="{CB54ED85-8BE6-384B-B469-E8601283743A}" destId="{5FA64062-00A5-214F-B9CB-ED949432C520}" srcOrd="0" destOrd="0" presId="urn:microsoft.com/office/officeart/2005/8/layout/lProcess2"/>
    <dgm:cxn modelId="{4BD440F8-3ED6-0742-9DC2-F402EF86D906}" type="presParOf" srcId="{CB54ED85-8BE6-384B-B469-E8601283743A}" destId="{DECC38E9-6127-F94C-97A6-84C92C3D1B37}" srcOrd="1" destOrd="0" presId="urn:microsoft.com/office/officeart/2005/8/layout/lProcess2"/>
    <dgm:cxn modelId="{52A9BC85-790D-3240-870D-29C0E340E71D}" type="presParOf" srcId="{CB54ED85-8BE6-384B-B469-E8601283743A}" destId="{A553EF16-2C1C-D440-9F83-7AE5E6926AFC}" srcOrd="2" destOrd="0" presId="urn:microsoft.com/office/officeart/2005/8/layout/lProcess2"/>
    <dgm:cxn modelId="{D771C4E8-BB1A-7146-BFF6-7D3E60692B19}" type="presParOf" srcId="{CB54ED85-8BE6-384B-B469-E8601283743A}" destId="{776A0AB0-EC6E-B643-A203-00E121857EE1}" srcOrd="3" destOrd="0" presId="urn:microsoft.com/office/officeart/2005/8/layout/lProcess2"/>
    <dgm:cxn modelId="{2AFE4903-EB8B-0C41-B2A2-BEC53DD784AD}" type="presParOf" srcId="{CB54ED85-8BE6-384B-B469-E8601283743A}" destId="{458C345A-4A49-7A49-9F50-C71F1E449F41}" srcOrd="4" destOrd="0" presId="urn:microsoft.com/office/officeart/2005/8/layout/lProcess2"/>
    <dgm:cxn modelId="{ADD5EF9D-33C1-F342-BEAE-058B7BEF4B66}" type="presParOf" srcId="{DC13811E-27BE-7641-8DFB-8124B7FC2879}" destId="{098C360A-85AC-2646-AB8B-D5DB752F0174}" srcOrd="1" destOrd="0" presId="urn:microsoft.com/office/officeart/2005/8/layout/lProcess2"/>
    <dgm:cxn modelId="{F7F6192C-AFF7-5F48-97E8-E3CADE2A8175}" type="presParOf" srcId="{DC13811E-27BE-7641-8DFB-8124B7FC2879}" destId="{BCF16594-B0BE-3F42-8CC4-B5C3B5F4E919}" srcOrd="2" destOrd="0" presId="urn:microsoft.com/office/officeart/2005/8/layout/lProcess2"/>
    <dgm:cxn modelId="{32154D86-787A-014B-BC96-966081A975F1}" type="presParOf" srcId="{BCF16594-B0BE-3F42-8CC4-B5C3B5F4E919}" destId="{E303E960-470B-B545-8C09-6CED454EED12}" srcOrd="0" destOrd="0" presId="urn:microsoft.com/office/officeart/2005/8/layout/lProcess2"/>
    <dgm:cxn modelId="{EB36390D-2F45-0C4F-94A8-523DE63FBB79}" type="presParOf" srcId="{BCF16594-B0BE-3F42-8CC4-B5C3B5F4E919}" destId="{8B5BF0E5-01A2-344A-AC7F-1E9880CBA52E}" srcOrd="1" destOrd="0" presId="urn:microsoft.com/office/officeart/2005/8/layout/lProcess2"/>
    <dgm:cxn modelId="{1C27C3C6-124B-A24B-81E0-86A5B3A653DE}" type="presParOf" srcId="{BCF16594-B0BE-3F42-8CC4-B5C3B5F4E919}" destId="{81AD2D67-0331-1940-AE3B-1A1912B1534E}" srcOrd="2" destOrd="0" presId="urn:microsoft.com/office/officeart/2005/8/layout/lProcess2"/>
    <dgm:cxn modelId="{A3B9296F-841F-3646-9B77-1536A5965EDC}" type="presParOf" srcId="{81AD2D67-0331-1940-AE3B-1A1912B1534E}" destId="{BDCFCB75-1B87-374C-AA38-100829969329}" srcOrd="0" destOrd="0" presId="urn:microsoft.com/office/officeart/2005/8/layout/lProcess2"/>
    <dgm:cxn modelId="{4272D4FB-9AAB-8F46-80C7-26326FE55145}" type="presParOf" srcId="{BDCFCB75-1B87-374C-AA38-100829969329}" destId="{68994EA4-E602-174B-80B9-B750B8925BAA}" srcOrd="0" destOrd="0" presId="urn:microsoft.com/office/officeart/2005/8/layout/lProcess2"/>
    <dgm:cxn modelId="{A5728924-5AE2-414D-B6F9-53F5D7F35F43}" type="presParOf" srcId="{BDCFCB75-1B87-374C-AA38-100829969329}" destId="{A7955950-1062-B24F-8950-95F335943DD7}" srcOrd="1" destOrd="0" presId="urn:microsoft.com/office/officeart/2005/8/layout/lProcess2"/>
    <dgm:cxn modelId="{084E9C06-E496-4D40-B5C5-B72EB57450F6}" type="presParOf" srcId="{BDCFCB75-1B87-374C-AA38-100829969329}" destId="{8ED2FE29-B926-1346-B820-8C27A635D2A1}" srcOrd="2" destOrd="0" presId="urn:microsoft.com/office/officeart/2005/8/layout/lProcess2"/>
    <dgm:cxn modelId="{F3415922-9DED-F348-B090-476754A2F7DC}" type="presParOf" srcId="{DC13811E-27BE-7641-8DFB-8124B7FC2879}" destId="{0FF8E7AC-6CC5-DB42-9120-5B8DA9D12720}" srcOrd="3" destOrd="0" presId="urn:microsoft.com/office/officeart/2005/8/layout/lProcess2"/>
    <dgm:cxn modelId="{8128C573-4E35-3C44-805E-F79734F27862}" type="presParOf" srcId="{DC13811E-27BE-7641-8DFB-8124B7FC2879}" destId="{0BFC6634-55FA-DD42-939D-88107B0F9FB5}" srcOrd="4" destOrd="0" presId="urn:microsoft.com/office/officeart/2005/8/layout/lProcess2"/>
    <dgm:cxn modelId="{A1580ECB-6E51-FA4A-82AF-5DC06752073B}" type="presParOf" srcId="{0BFC6634-55FA-DD42-939D-88107B0F9FB5}" destId="{020E9399-4ACF-BE49-AA39-55E06EAA8BBD}" srcOrd="0" destOrd="0" presId="urn:microsoft.com/office/officeart/2005/8/layout/lProcess2"/>
    <dgm:cxn modelId="{4880019A-28A5-EA45-B71B-BB6243B81CE9}" type="presParOf" srcId="{0BFC6634-55FA-DD42-939D-88107B0F9FB5}" destId="{93A3616B-3880-1D43-9722-E65523A4B8C9}" srcOrd="1" destOrd="0" presId="urn:microsoft.com/office/officeart/2005/8/layout/lProcess2"/>
    <dgm:cxn modelId="{FA37EC6E-71C0-0246-899B-E433ABE86908}" type="presParOf" srcId="{0BFC6634-55FA-DD42-939D-88107B0F9FB5}" destId="{34AACF33-F7DB-C442-A696-1EC7E47A8BBA}" srcOrd="2" destOrd="0" presId="urn:microsoft.com/office/officeart/2005/8/layout/lProcess2"/>
    <dgm:cxn modelId="{0E8722FF-367D-1E40-8DA3-A197535BB716}" type="presParOf" srcId="{34AACF33-F7DB-C442-A696-1EC7E47A8BBA}" destId="{D6B1AE51-840E-A041-8999-5D79362F6D0B}" srcOrd="0" destOrd="0" presId="urn:microsoft.com/office/officeart/2005/8/layout/lProcess2"/>
    <dgm:cxn modelId="{76C857ED-913B-6E48-AB38-AA1311704759}" type="presParOf" srcId="{D6B1AE51-840E-A041-8999-5D79362F6D0B}" destId="{A4768C5B-51B7-E74F-9292-EDE49B98EF7C}" srcOrd="0" destOrd="0" presId="urn:microsoft.com/office/officeart/2005/8/layout/lProcess2"/>
    <dgm:cxn modelId="{392AD81B-B9C7-A24C-A92F-449D5AA426E3}" type="presParOf" srcId="{D6B1AE51-840E-A041-8999-5D79362F6D0B}" destId="{F576BB2D-6C77-4048-91C4-CE69974D3A5C}" srcOrd="1" destOrd="0" presId="urn:microsoft.com/office/officeart/2005/8/layout/lProcess2"/>
    <dgm:cxn modelId="{319E13D5-8F7F-324F-8407-D3A2269AAAB7}" type="presParOf" srcId="{D6B1AE51-840E-A041-8999-5D79362F6D0B}" destId="{612AF2CD-B75A-E246-A390-F224211007A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17B0804-2562-FE44-AE13-DE6519364226}" type="doc">
      <dgm:prSet loTypeId="urn:microsoft.com/office/officeart/2005/8/layout/l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935EF1-E929-0A4A-AC77-B109D8BB3E10}">
      <dgm:prSet phldrT="[Text]"/>
      <dgm:spPr/>
      <dgm:t>
        <a:bodyPr/>
        <a:lstStyle/>
        <a:p>
          <a:r>
            <a:rPr lang="en-US"/>
            <a:t>Culinary </a:t>
          </a:r>
        </a:p>
      </dgm:t>
    </dgm:pt>
    <dgm:pt modelId="{9B7A2BDC-4560-9742-B80D-4FB35CCA8095}" type="parTrans" cxnId="{1E3F6F83-5A14-6B4D-8224-BF97390A3057}">
      <dgm:prSet/>
      <dgm:spPr/>
      <dgm:t>
        <a:bodyPr/>
        <a:lstStyle/>
        <a:p>
          <a:endParaRPr lang="en-US"/>
        </a:p>
      </dgm:t>
    </dgm:pt>
    <dgm:pt modelId="{9166DEA2-9EEE-934E-9C64-47B4ED69086C}" type="sibTrans" cxnId="{1E3F6F83-5A14-6B4D-8224-BF97390A3057}">
      <dgm:prSet/>
      <dgm:spPr/>
      <dgm:t>
        <a:bodyPr/>
        <a:lstStyle/>
        <a:p>
          <a:endParaRPr lang="en-US"/>
        </a:p>
      </dgm:t>
    </dgm:pt>
    <dgm:pt modelId="{74AC648B-F3D9-C94A-A3E2-9BBF2A9E528C}">
      <dgm:prSet phldrT="[Text]"/>
      <dgm:spPr/>
      <dgm:t>
        <a:bodyPr/>
        <a:lstStyle/>
        <a:p>
          <a:r>
            <a:rPr lang="en-US"/>
            <a:t>Culinary 1</a:t>
          </a:r>
        </a:p>
      </dgm:t>
    </dgm:pt>
    <dgm:pt modelId="{79A9E36C-5387-6D44-9E63-A563CBF6FB8A}" type="parTrans" cxnId="{0284C6F1-DBA2-2D4F-B204-0D23EFB4922E}">
      <dgm:prSet/>
      <dgm:spPr/>
      <dgm:t>
        <a:bodyPr/>
        <a:lstStyle/>
        <a:p>
          <a:endParaRPr lang="en-US"/>
        </a:p>
      </dgm:t>
    </dgm:pt>
    <dgm:pt modelId="{6E09B12F-A043-BB47-A150-821B37FF0249}" type="sibTrans" cxnId="{0284C6F1-DBA2-2D4F-B204-0D23EFB4922E}">
      <dgm:prSet/>
      <dgm:spPr/>
      <dgm:t>
        <a:bodyPr/>
        <a:lstStyle/>
        <a:p>
          <a:endParaRPr lang="en-US"/>
        </a:p>
      </dgm:t>
    </dgm:pt>
    <dgm:pt modelId="{B2B768F5-20B6-A844-9F2F-1C4AF2BB850E}">
      <dgm:prSet phldrT="[Text]"/>
      <dgm:spPr/>
      <dgm:t>
        <a:bodyPr/>
        <a:lstStyle/>
        <a:p>
          <a:r>
            <a:rPr lang="en-US"/>
            <a:t>Culinary 2</a:t>
          </a:r>
        </a:p>
      </dgm:t>
    </dgm:pt>
    <dgm:pt modelId="{F00A9FBC-235D-EC41-AB1C-B9E3378FFD86}" type="parTrans" cxnId="{09A5AFD4-7BB6-954E-BFA9-C68B1E464CC7}">
      <dgm:prSet/>
      <dgm:spPr/>
      <dgm:t>
        <a:bodyPr/>
        <a:lstStyle/>
        <a:p>
          <a:endParaRPr lang="en-US"/>
        </a:p>
      </dgm:t>
    </dgm:pt>
    <dgm:pt modelId="{B5C1D947-CEBC-DD4F-B636-D3F85EB61380}" type="sibTrans" cxnId="{09A5AFD4-7BB6-954E-BFA9-C68B1E464CC7}">
      <dgm:prSet/>
      <dgm:spPr/>
      <dgm:t>
        <a:bodyPr/>
        <a:lstStyle/>
        <a:p>
          <a:endParaRPr lang="en-US"/>
        </a:p>
      </dgm:t>
    </dgm:pt>
    <dgm:pt modelId="{BB373435-648D-7F43-9508-C81AE370F46E}">
      <dgm:prSet phldrT="[Text]"/>
      <dgm:spPr/>
      <dgm:t>
        <a:bodyPr/>
        <a:lstStyle/>
        <a:p>
          <a:r>
            <a:rPr lang="en-US" err="1"/>
            <a:t>Agritechnology</a:t>
          </a:r>
          <a:endParaRPr lang="en-US"/>
        </a:p>
      </dgm:t>
    </dgm:pt>
    <dgm:pt modelId="{5EC0247F-DFF6-5B42-B6BF-54341B549BE6}" type="parTrans" cxnId="{0EF01B2B-B9BC-DE4D-8AD3-3E813979A4C5}">
      <dgm:prSet/>
      <dgm:spPr/>
      <dgm:t>
        <a:bodyPr/>
        <a:lstStyle/>
        <a:p>
          <a:endParaRPr lang="en-US"/>
        </a:p>
      </dgm:t>
    </dgm:pt>
    <dgm:pt modelId="{F290B2F1-7D36-FF48-9C86-648A6CBB8D4D}" type="sibTrans" cxnId="{0EF01B2B-B9BC-DE4D-8AD3-3E813979A4C5}">
      <dgm:prSet/>
      <dgm:spPr/>
      <dgm:t>
        <a:bodyPr/>
        <a:lstStyle/>
        <a:p>
          <a:endParaRPr lang="en-US"/>
        </a:p>
      </dgm:t>
    </dgm:pt>
    <dgm:pt modelId="{1819EC41-1361-C34C-9887-5BD58A111380}">
      <dgm:prSet phldrT="[Text]"/>
      <dgm:spPr/>
      <dgm:t>
        <a:bodyPr/>
        <a:lstStyle/>
        <a:p>
          <a:r>
            <a:rPr lang="en-US" err="1"/>
            <a:t>Agriscience</a:t>
          </a:r>
          <a:r>
            <a:rPr lang="en-US"/>
            <a:t> Foundations</a:t>
          </a:r>
        </a:p>
      </dgm:t>
    </dgm:pt>
    <dgm:pt modelId="{9ACA18CB-ADAA-5C4C-BF4E-A88DFAAA9758}" type="parTrans" cxnId="{7A90BC6F-788D-7E48-99BF-540F86B1B844}">
      <dgm:prSet/>
      <dgm:spPr/>
      <dgm:t>
        <a:bodyPr/>
        <a:lstStyle/>
        <a:p>
          <a:endParaRPr lang="en-US"/>
        </a:p>
      </dgm:t>
    </dgm:pt>
    <dgm:pt modelId="{C04C5D7F-9CED-F643-BAB8-D95F7DD5EBB0}" type="sibTrans" cxnId="{7A90BC6F-788D-7E48-99BF-540F86B1B844}">
      <dgm:prSet/>
      <dgm:spPr/>
      <dgm:t>
        <a:bodyPr/>
        <a:lstStyle/>
        <a:p>
          <a:endParaRPr lang="en-US"/>
        </a:p>
      </dgm:t>
    </dgm:pt>
    <dgm:pt modelId="{61A2B84E-2E06-3E4A-9438-CA98140E479D}">
      <dgm:prSet phldrT="[Text]"/>
      <dgm:spPr/>
      <dgm:t>
        <a:bodyPr/>
        <a:lstStyle/>
        <a:p>
          <a:r>
            <a:rPr lang="en-US"/>
            <a:t>Biotech 2</a:t>
          </a:r>
        </a:p>
      </dgm:t>
    </dgm:pt>
    <dgm:pt modelId="{159200D3-EC8B-7548-B443-C39FE2473C44}" type="parTrans" cxnId="{D68584E7-7D44-5147-9A2B-3A5C4D04A561}">
      <dgm:prSet/>
      <dgm:spPr/>
      <dgm:t>
        <a:bodyPr/>
        <a:lstStyle/>
        <a:p>
          <a:endParaRPr lang="en-US"/>
        </a:p>
      </dgm:t>
    </dgm:pt>
    <dgm:pt modelId="{22759F56-A500-FD4B-8C8E-7F962D27DA60}" type="sibTrans" cxnId="{D68584E7-7D44-5147-9A2B-3A5C4D04A561}">
      <dgm:prSet/>
      <dgm:spPr/>
      <dgm:t>
        <a:bodyPr/>
        <a:lstStyle/>
        <a:p>
          <a:endParaRPr lang="en-US"/>
        </a:p>
      </dgm:t>
    </dgm:pt>
    <dgm:pt modelId="{E6B6EE54-6946-6F43-849C-3C74629A6C46}">
      <dgm:prSet phldrT="[Text]"/>
      <dgm:spPr/>
      <dgm:t>
        <a:bodyPr/>
        <a:lstStyle/>
        <a:p>
          <a:r>
            <a:rPr lang="en-US"/>
            <a:t>Early Childhood 2</a:t>
          </a:r>
        </a:p>
      </dgm:t>
    </dgm:pt>
    <dgm:pt modelId="{C21D0785-582D-F348-A374-3DAE8C28B1CA}">
      <dgm:prSet phldrT="[Text]"/>
      <dgm:spPr/>
      <dgm:t>
        <a:bodyPr/>
        <a:lstStyle/>
        <a:p>
          <a:r>
            <a:rPr lang="en-US"/>
            <a:t>Early Childhood 1</a:t>
          </a:r>
        </a:p>
      </dgm:t>
    </dgm:pt>
    <dgm:pt modelId="{CCEB1BEF-A05B-AB43-B614-8F205254BB4C}">
      <dgm:prSet phldrT="[Text]"/>
      <dgm:spPr/>
      <dgm:t>
        <a:bodyPr/>
        <a:lstStyle/>
        <a:p>
          <a:r>
            <a:rPr lang="en-US"/>
            <a:t>Early Childhood</a:t>
          </a:r>
        </a:p>
      </dgm:t>
    </dgm:pt>
    <dgm:pt modelId="{7A501C51-8D10-5144-B96C-2798F0082D80}" type="sibTrans" cxnId="{7758429D-381B-6F42-AAA3-954847823C36}">
      <dgm:prSet/>
      <dgm:spPr/>
      <dgm:t>
        <a:bodyPr/>
        <a:lstStyle/>
        <a:p>
          <a:endParaRPr lang="en-US"/>
        </a:p>
      </dgm:t>
    </dgm:pt>
    <dgm:pt modelId="{FB709AA8-8854-4841-A275-97AC0558F56E}" type="parTrans" cxnId="{7758429D-381B-6F42-AAA3-954847823C36}">
      <dgm:prSet/>
      <dgm:spPr/>
      <dgm:t>
        <a:bodyPr/>
        <a:lstStyle/>
        <a:p>
          <a:endParaRPr lang="en-US"/>
        </a:p>
      </dgm:t>
    </dgm:pt>
    <dgm:pt modelId="{6E7654A3-D345-A045-9720-D3A0210C520C}" type="sibTrans" cxnId="{85C92B9D-F259-4944-A4E1-780E39BB5759}">
      <dgm:prSet/>
      <dgm:spPr/>
      <dgm:t>
        <a:bodyPr/>
        <a:lstStyle/>
        <a:p>
          <a:endParaRPr lang="en-US"/>
        </a:p>
      </dgm:t>
    </dgm:pt>
    <dgm:pt modelId="{8F0BB3D4-6129-C046-B5A3-EF286D91723D}" type="parTrans" cxnId="{85C92B9D-F259-4944-A4E1-780E39BB5759}">
      <dgm:prSet/>
      <dgm:spPr/>
      <dgm:t>
        <a:bodyPr/>
        <a:lstStyle/>
        <a:p>
          <a:endParaRPr lang="en-US"/>
        </a:p>
      </dgm:t>
    </dgm:pt>
    <dgm:pt modelId="{84894ABF-A669-5645-8390-845D55DE59F8}" type="sibTrans" cxnId="{EE1ADAF8-F3A1-3541-995A-C21AC382A764}">
      <dgm:prSet/>
      <dgm:spPr/>
      <dgm:t>
        <a:bodyPr/>
        <a:lstStyle/>
        <a:p>
          <a:endParaRPr lang="en-US"/>
        </a:p>
      </dgm:t>
    </dgm:pt>
    <dgm:pt modelId="{8904B799-B4B0-4C48-981C-CA6AA4D7594C}" type="parTrans" cxnId="{EE1ADAF8-F3A1-3541-995A-C21AC382A764}">
      <dgm:prSet/>
      <dgm:spPr/>
      <dgm:t>
        <a:bodyPr/>
        <a:lstStyle/>
        <a:p>
          <a:endParaRPr lang="en-US"/>
        </a:p>
      </dgm:t>
    </dgm:pt>
    <dgm:pt modelId="{36C8D757-33A5-4846-BE29-D259D7F847A6}">
      <dgm:prSet phldrT="[Text]"/>
      <dgm:spPr/>
      <dgm:t>
        <a:bodyPr/>
        <a:lstStyle/>
        <a:p>
          <a:r>
            <a:rPr lang="en-US"/>
            <a:t>Culinary 4</a:t>
          </a:r>
        </a:p>
      </dgm:t>
    </dgm:pt>
    <dgm:pt modelId="{0EC502BB-BD74-584D-8AB5-0BD9BE6D2597}" type="parTrans" cxnId="{DEDFA4AC-5D97-A145-AC45-5218B2523E33}">
      <dgm:prSet/>
      <dgm:spPr/>
      <dgm:t>
        <a:bodyPr/>
        <a:lstStyle/>
        <a:p>
          <a:endParaRPr lang="en-US"/>
        </a:p>
      </dgm:t>
    </dgm:pt>
    <dgm:pt modelId="{0E682AC0-B607-AC43-BFB1-0B8FD56E5D5B}" type="sibTrans" cxnId="{DEDFA4AC-5D97-A145-AC45-5218B2523E33}">
      <dgm:prSet/>
      <dgm:spPr/>
      <dgm:t>
        <a:bodyPr/>
        <a:lstStyle/>
        <a:p>
          <a:endParaRPr lang="en-US"/>
        </a:p>
      </dgm:t>
    </dgm:pt>
    <dgm:pt modelId="{660881F2-AE91-9044-841C-492B89B889BA}">
      <dgm:prSet phldrT="[Text]"/>
      <dgm:spPr/>
      <dgm:t>
        <a:bodyPr/>
        <a:lstStyle/>
        <a:p>
          <a:r>
            <a:rPr lang="en-US"/>
            <a:t>Biotech 3</a:t>
          </a:r>
        </a:p>
      </dgm:t>
    </dgm:pt>
    <dgm:pt modelId="{40AE7582-3587-FD44-869C-20D74A9A1266}" type="parTrans" cxnId="{05201CAC-6473-5142-B089-ACB249EC4742}">
      <dgm:prSet/>
      <dgm:spPr/>
      <dgm:t>
        <a:bodyPr/>
        <a:lstStyle/>
        <a:p>
          <a:endParaRPr lang="en-US"/>
        </a:p>
      </dgm:t>
    </dgm:pt>
    <dgm:pt modelId="{92576599-3A2C-AC40-935B-97C456936F02}" type="sibTrans" cxnId="{05201CAC-6473-5142-B089-ACB249EC4742}">
      <dgm:prSet/>
      <dgm:spPr/>
      <dgm:t>
        <a:bodyPr/>
        <a:lstStyle/>
        <a:p>
          <a:endParaRPr lang="en-US"/>
        </a:p>
      </dgm:t>
    </dgm:pt>
    <dgm:pt modelId="{3A0CB8C6-B4FB-5143-9FB6-9F7F45C96519}">
      <dgm:prSet phldrT="[Text]"/>
      <dgm:spPr/>
      <dgm:t>
        <a:bodyPr/>
        <a:lstStyle/>
        <a:p>
          <a:r>
            <a:rPr lang="en-US"/>
            <a:t>Culinary 3</a:t>
          </a:r>
        </a:p>
      </dgm:t>
    </dgm:pt>
    <dgm:pt modelId="{0D718D69-CDE4-B54C-BA3D-B6F4339D342F}" type="parTrans" cxnId="{3C3BA7B8-66D6-B34D-A197-2A44A874891F}">
      <dgm:prSet/>
      <dgm:spPr/>
      <dgm:t>
        <a:bodyPr/>
        <a:lstStyle/>
        <a:p>
          <a:endParaRPr lang="en-US"/>
        </a:p>
      </dgm:t>
    </dgm:pt>
    <dgm:pt modelId="{919BCD77-7933-0044-9AE7-8CEEE3623CEA}" type="sibTrans" cxnId="{3C3BA7B8-66D6-B34D-A197-2A44A874891F}">
      <dgm:prSet/>
      <dgm:spPr/>
      <dgm:t>
        <a:bodyPr/>
        <a:lstStyle/>
        <a:p>
          <a:endParaRPr lang="en-US"/>
        </a:p>
      </dgm:t>
    </dgm:pt>
    <dgm:pt modelId="{16B7896B-02A0-F64A-A9D6-2331401E7F10}">
      <dgm:prSet phldrT="[Text]"/>
      <dgm:spPr/>
      <dgm:t>
        <a:bodyPr/>
        <a:lstStyle/>
        <a:p>
          <a:r>
            <a:rPr lang="en-US"/>
            <a:t>Animal Biotech </a:t>
          </a:r>
        </a:p>
      </dgm:t>
    </dgm:pt>
    <dgm:pt modelId="{FD8F5D3D-2997-2945-80F7-A88485C3F2B6}" type="parTrans" cxnId="{D52204D2-7911-6347-B96D-8D8D0E1DB5B4}">
      <dgm:prSet/>
      <dgm:spPr/>
      <dgm:t>
        <a:bodyPr/>
        <a:lstStyle/>
        <a:p>
          <a:endParaRPr lang="en-US"/>
        </a:p>
      </dgm:t>
    </dgm:pt>
    <dgm:pt modelId="{CB2CDFBA-FA6C-BE41-9475-438240DF46DB}" type="sibTrans" cxnId="{D52204D2-7911-6347-B96D-8D8D0E1DB5B4}">
      <dgm:prSet/>
      <dgm:spPr/>
      <dgm:t>
        <a:bodyPr/>
        <a:lstStyle/>
        <a:p>
          <a:endParaRPr lang="en-US"/>
        </a:p>
      </dgm:t>
    </dgm:pt>
    <dgm:pt modelId="{47519A83-5F09-204E-9E81-44134C8EAD1A}">
      <dgm:prSet phldrT="[Text]"/>
      <dgm:spPr/>
      <dgm:t>
        <a:bodyPr/>
        <a:lstStyle/>
        <a:p>
          <a:r>
            <a:rPr lang="en-US"/>
            <a:t>Early Childhood 3</a:t>
          </a:r>
        </a:p>
      </dgm:t>
    </dgm:pt>
    <dgm:pt modelId="{023F4A3D-A54F-6344-AB92-E7DA990636F9}" type="parTrans" cxnId="{32ED1AC5-A240-FB46-AE94-440D991CBD68}">
      <dgm:prSet/>
      <dgm:spPr/>
      <dgm:t>
        <a:bodyPr/>
        <a:lstStyle/>
        <a:p>
          <a:endParaRPr lang="en-US"/>
        </a:p>
      </dgm:t>
    </dgm:pt>
    <dgm:pt modelId="{05CA1FFA-F755-0240-AFAE-F7C4221AFB2F}" type="sibTrans" cxnId="{32ED1AC5-A240-FB46-AE94-440D991CBD68}">
      <dgm:prSet/>
      <dgm:spPr/>
      <dgm:t>
        <a:bodyPr/>
        <a:lstStyle/>
        <a:p>
          <a:endParaRPr lang="en-US"/>
        </a:p>
      </dgm:t>
    </dgm:pt>
    <dgm:pt modelId="{BA0C9F5F-C9C7-4F46-BF26-42FE988B5D5F}">
      <dgm:prSet phldrT="[Text]"/>
      <dgm:spPr/>
      <dgm:t>
        <a:bodyPr/>
        <a:lstStyle/>
        <a:p>
          <a:r>
            <a:rPr lang="en-US"/>
            <a:t>Early Childhood 4</a:t>
          </a:r>
        </a:p>
      </dgm:t>
    </dgm:pt>
    <dgm:pt modelId="{71A75C84-5D0C-FF4B-827F-B73569997834}" type="parTrans" cxnId="{01C7052D-D2F8-6D42-9318-09E3DC396A1F}">
      <dgm:prSet/>
      <dgm:spPr/>
      <dgm:t>
        <a:bodyPr/>
        <a:lstStyle/>
        <a:p>
          <a:endParaRPr lang="en-US"/>
        </a:p>
      </dgm:t>
    </dgm:pt>
    <dgm:pt modelId="{B56C332A-6085-BB40-B591-BE9CCC59EA9D}" type="sibTrans" cxnId="{01C7052D-D2F8-6D42-9318-09E3DC396A1F}">
      <dgm:prSet/>
      <dgm:spPr/>
      <dgm:t>
        <a:bodyPr/>
        <a:lstStyle/>
        <a:p>
          <a:endParaRPr lang="en-US"/>
        </a:p>
      </dgm:t>
    </dgm:pt>
    <dgm:pt modelId="{DC13811E-27BE-7641-8DFB-8124B7FC2879}" type="pres">
      <dgm:prSet presAssocID="{E17B0804-2562-FE44-AE13-DE651936422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9AB55B-6EBC-DD42-AA47-43CFA40D9BB9}" type="pres">
      <dgm:prSet presAssocID="{FA935EF1-E929-0A4A-AC77-B109D8BB3E10}" presName="compNode" presStyleCnt="0"/>
      <dgm:spPr/>
    </dgm:pt>
    <dgm:pt modelId="{7092BBC5-80EC-B144-AC39-2FA62054D7C4}" type="pres">
      <dgm:prSet presAssocID="{FA935EF1-E929-0A4A-AC77-B109D8BB3E10}" presName="aNode" presStyleLbl="bgShp" presStyleIdx="0" presStyleCnt="3"/>
      <dgm:spPr/>
      <dgm:t>
        <a:bodyPr/>
        <a:lstStyle/>
        <a:p>
          <a:endParaRPr lang="en-US"/>
        </a:p>
      </dgm:t>
    </dgm:pt>
    <dgm:pt modelId="{9C8A408D-B2B2-604C-A64A-65562FDF1A5E}" type="pres">
      <dgm:prSet presAssocID="{FA935EF1-E929-0A4A-AC77-B109D8BB3E10}" presName="textNode" presStyleLbl="bgShp" presStyleIdx="0" presStyleCnt="3"/>
      <dgm:spPr/>
      <dgm:t>
        <a:bodyPr/>
        <a:lstStyle/>
        <a:p>
          <a:endParaRPr lang="en-US"/>
        </a:p>
      </dgm:t>
    </dgm:pt>
    <dgm:pt modelId="{DE916286-2D15-DB4A-8CDC-FEB601D26D0D}" type="pres">
      <dgm:prSet presAssocID="{FA935EF1-E929-0A4A-AC77-B109D8BB3E10}" presName="compChildNode" presStyleCnt="0"/>
      <dgm:spPr/>
    </dgm:pt>
    <dgm:pt modelId="{CB54ED85-8BE6-384B-B469-E8601283743A}" type="pres">
      <dgm:prSet presAssocID="{FA935EF1-E929-0A4A-AC77-B109D8BB3E10}" presName="theInnerList" presStyleCnt="0"/>
      <dgm:spPr/>
    </dgm:pt>
    <dgm:pt modelId="{5FA64062-00A5-214F-B9CB-ED949432C520}" type="pres">
      <dgm:prSet presAssocID="{74AC648B-F3D9-C94A-A3E2-9BBF2A9E528C}" presName="child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C38E9-6127-F94C-97A6-84C92C3D1B37}" type="pres">
      <dgm:prSet presAssocID="{74AC648B-F3D9-C94A-A3E2-9BBF2A9E528C}" presName="aSpace2" presStyleCnt="0"/>
      <dgm:spPr/>
    </dgm:pt>
    <dgm:pt modelId="{A553EF16-2C1C-D440-9F83-7AE5E6926AFC}" type="pres">
      <dgm:prSet presAssocID="{B2B768F5-20B6-A844-9F2F-1C4AF2BB850E}" presName="child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A0AB0-EC6E-B643-A203-00E121857EE1}" type="pres">
      <dgm:prSet presAssocID="{B2B768F5-20B6-A844-9F2F-1C4AF2BB850E}" presName="aSpace2" presStyleCnt="0"/>
      <dgm:spPr/>
    </dgm:pt>
    <dgm:pt modelId="{F0A1E208-4871-C04B-85FB-EC053A84441A}" type="pres">
      <dgm:prSet presAssocID="{3A0CB8C6-B4FB-5143-9FB6-9F7F45C96519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4C9C-67C6-3F4F-8E59-C051B945541F}" type="pres">
      <dgm:prSet presAssocID="{3A0CB8C6-B4FB-5143-9FB6-9F7F45C96519}" presName="aSpace2" presStyleCnt="0"/>
      <dgm:spPr/>
    </dgm:pt>
    <dgm:pt modelId="{458C345A-4A49-7A49-9F50-C71F1E449F41}" type="pres">
      <dgm:prSet presAssocID="{36C8D757-33A5-4846-BE29-D259D7F847A6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C360A-85AC-2646-AB8B-D5DB752F0174}" type="pres">
      <dgm:prSet presAssocID="{FA935EF1-E929-0A4A-AC77-B109D8BB3E10}" presName="aSpace" presStyleCnt="0"/>
      <dgm:spPr/>
    </dgm:pt>
    <dgm:pt modelId="{BCF16594-B0BE-3F42-8CC4-B5C3B5F4E919}" type="pres">
      <dgm:prSet presAssocID="{BB373435-648D-7F43-9508-C81AE370F46E}" presName="compNode" presStyleCnt="0"/>
      <dgm:spPr/>
    </dgm:pt>
    <dgm:pt modelId="{E303E960-470B-B545-8C09-6CED454EED12}" type="pres">
      <dgm:prSet presAssocID="{BB373435-648D-7F43-9508-C81AE370F46E}" presName="aNode" presStyleLbl="bgShp" presStyleIdx="1" presStyleCnt="3"/>
      <dgm:spPr/>
      <dgm:t>
        <a:bodyPr/>
        <a:lstStyle/>
        <a:p>
          <a:endParaRPr lang="en-US"/>
        </a:p>
      </dgm:t>
    </dgm:pt>
    <dgm:pt modelId="{8B5BF0E5-01A2-344A-AC7F-1E9880CBA52E}" type="pres">
      <dgm:prSet presAssocID="{BB373435-648D-7F43-9508-C81AE370F46E}" presName="textNode" presStyleLbl="bgShp" presStyleIdx="1" presStyleCnt="3"/>
      <dgm:spPr/>
      <dgm:t>
        <a:bodyPr/>
        <a:lstStyle/>
        <a:p>
          <a:endParaRPr lang="en-US"/>
        </a:p>
      </dgm:t>
    </dgm:pt>
    <dgm:pt modelId="{81AD2D67-0331-1940-AE3B-1A1912B1534E}" type="pres">
      <dgm:prSet presAssocID="{BB373435-648D-7F43-9508-C81AE370F46E}" presName="compChildNode" presStyleCnt="0"/>
      <dgm:spPr/>
    </dgm:pt>
    <dgm:pt modelId="{BDCFCB75-1B87-374C-AA38-100829969329}" type="pres">
      <dgm:prSet presAssocID="{BB373435-648D-7F43-9508-C81AE370F46E}" presName="theInnerList" presStyleCnt="0"/>
      <dgm:spPr/>
    </dgm:pt>
    <dgm:pt modelId="{68994EA4-E602-174B-80B9-B750B8925BAA}" type="pres">
      <dgm:prSet presAssocID="{1819EC41-1361-C34C-9887-5BD58A111380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55950-1062-B24F-8950-95F335943DD7}" type="pres">
      <dgm:prSet presAssocID="{1819EC41-1361-C34C-9887-5BD58A111380}" presName="aSpace2" presStyleCnt="0"/>
      <dgm:spPr/>
    </dgm:pt>
    <dgm:pt modelId="{8ED2FE29-B926-1346-B820-8C27A635D2A1}" type="pres">
      <dgm:prSet presAssocID="{61A2B84E-2E06-3E4A-9438-CA98140E479D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C4E0B-A001-3448-8987-AF4438019E82}" type="pres">
      <dgm:prSet presAssocID="{61A2B84E-2E06-3E4A-9438-CA98140E479D}" presName="aSpace2" presStyleCnt="0"/>
      <dgm:spPr/>
    </dgm:pt>
    <dgm:pt modelId="{FC07DF38-8D61-FC49-A9C3-3307F3E1C9E9}" type="pres">
      <dgm:prSet presAssocID="{660881F2-AE91-9044-841C-492B89B889BA}" presName="child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905BF-94B3-5E43-B238-2A484EDBE6EF}" type="pres">
      <dgm:prSet presAssocID="{660881F2-AE91-9044-841C-492B89B889BA}" presName="aSpace2" presStyleCnt="0"/>
      <dgm:spPr/>
    </dgm:pt>
    <dgm:pt modelId="{CDF9C9DF-476D-1C44-AFCC-CBEB579B4019}" type="pres">
      <dgm:prSet presAssocID="{16B7896B-02A0-F64A-A9D6-2331401E7F10}" presName="child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8E7AC-6CC5-DB42-9120-5B8DA9D12720}" type="pres">
      <dgm:prSet presAssocID="{BB373435-648D-7F43-9508-C81AE370F46E}" presName="aSpace" presStyleCnt="0"/>
      <dgm:spPr/>
    </dgm:pt>
    <dgm:pt modelId="{0BFC6634-55FA-DD42-939D-88107B0F9FB5}" type="pres">
      <dgm:prSet presAssocID="{CCEB1BEF-A05B-AB43-B614-8F205254BB4C}" presName="compNode" presStyleCnt="0"/>
      <dgm:spPr/>
    </dgm:pt>
    <dgm:pt modelId="{020E9399-4ACF-BE49-AA39-55E06EAA8BBD}" type="pres">
      <dgm:prSet presAssocID="{CCEB1BEF-A05B-AB43-B614-8F205254BB4C}" presName="aNode" presStyleLbl="bgShp" presStyleIdx="2" presStyleCnt="3"/>
      <dgm:spPr/>
      <dgm:t>
        <a:bodyPr/>
        <a:lstStyle/>
        <a:p>
          <a:endParaRPr lang="en-US"/>
        </a:p>
      </dgm:t>
    </dgm:pt>
    <dgm:pt modelId="{93A3616B-3880-1D43-9722-E65523A4B8C9}" type="pres">
      <dgm:prSet presAssocID="{CCEB1BEF-A05B-AB43-B614-8F205254BB4C}" presName="textNode" presStyleLbl="bgShp" presStyleIdx="2" presStyleCnt="3"/>
      <dgm:spPr/>
      <dgm:t>
        <a:bodyPr/>
        <a:lstStyle/>
        <a:p>
          <a:endParaRPr lang="en-US"/>
        </a:p>
      </dgm:t>
    </dgm:pt>
    <dgm:pt modelId="{34AACF33-F7DB-C442-A696-1EC7E47A8BBA}" type="pres">
      <dgm:prSet presAssocID="{CCEB1BEF-A05B-AB43-B614-8F205254BB4C}" presName="compChildNode" presStyleCnt="0"/>
      <dgm:spPr/>
    </dgm:pt>
    <dgm:pt modelId="{D6B1AE51-840E-A041-8999-5D79362F6D0B}" type="pres">
      <dgm:prSet presAssocID="{CCEB1BEF-A05B-AB43-B614-8F205254BB4C}" presName="theInnerList" presStyleCnt="0"/>
      <dgm:spPr/>
    </dgm:pt>
    <dgm:pt modelId="{A4768C5B-51B7-E74F-9292-EDE49B98EF7C}" type="pres">
      <dgm:prSet presAssocID="{C21D0785-582D-F348-A374-3DAE8C28B1CA}" presName="child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6BB2D-6C77-4048-91C4-CE69974D3A5C}" type="pres">
      <dgm:prSet presAssocID="{C21D0785-582D-F348-A374-3DAE8C28B1CA}" presName="aSpace2" presStyleCnt="0"/>
      <dgm:spPr/>
    </dgm:pt>
    <dgm:pt modelId="{612AF2CD-B75A-E246-A390-F224211007AF}" type="pres">
      <dgm:prSet presAssocID="{E6B6EE54-6946-6F43-849C-3C74629A6C46}" presName="child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8458BD-6ED4-954F-8742-0E2F1C53B6A8}" type="pres">
      <dgm:prSet presAssocID="{E6B6EE54-6946-6F43-849C-3C74629A6C46}" presName="aSpace2" presStyleCnt="0"/>
      <dgm:spPr/>
    </dgm:pt>
    <dgm:pt modelId="{A252D7D2-4659-2B4F-9639-1410D1FCF1A8}" type="pres">
      <dgm:prSet presAssocID="{47519A83-5F09-204E-9E81-44134C8EAD1A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58826-36E6-394C-8EE6-D7501AB8DBFF}" type="pres">
      <dgm:prSet presAssocID="{47519A83-5F09-204E-9E81-44134C8EAD1A}" presName="aSpace2" presStyleCnt="0"/>
      <dgm:spPr/>
    </dgm:pt>
    <dgm:pt modelId="{FF227F2D-9073-0849-8EB6-B7CA5C68269F}" type="pres">
      <dgm:prSet presAssocID="{BA0C9F5F-C9C7-4F46-BF26-42FE988B5D5F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5AF7B8-844D-8242-8998-1B7FB12D0B8A}" type="presOf" srcId="{CCEB1BEF-A05B-AB43-B614-8F205254BB4C}" destId="{93A3616B-3880-1D43-9722-E65523A4B8C9}" srcOrd="1" destOrd="0" presId="urn:microsoft.com/office/officeart/2005/8/layout/lProcess2"/>
    <dgm:cxn modelId="{D7B4DD99-826F-3D43-85DF-4D78A9FA6BBA}" type="presOf" srcId="{3A0CB8C6-B4FB-5143-9FB6-9F7F45C96519}" destId="{F0A1E208-4871-C04B-85FB-EC053A84441A}" srcOrd="0" destOrd="0" presId="urn:microsoft.com/office/officeart/2005/8/layout/lProcess2"/>
    <dgm:cxn modelId="{6517C503-5F8E-0C4A-B7E9-F7915245FCF2}" type="presOf" srcId="{FA935EF1-E929-0A4A-AC77-B109D8BB3E10}" destId="{7092BBC5-80EC-B144-AC39-2FA62054D7C4}" srcOrd="0" destOrd="0" presId="urn:microsoft.com/office/officeart/2005/8/layout/lProcess2"/>
    <dgm:cxn modelId="{7758429D-381B-6F42-AAA3-954847823C36}" srcId="{E17B0804-2562-FE44-AE13-DE6519364226}" destId="{CCEB1BEF-A05B-AB43-B614-8F205254BB4C}" srcOrd="2" destOrd="0" parTransId="{FB709AA8-8854-4841-A275-97AC0558F56E}" sibTransId="{7A501C51-8D10-5144-B96C-2798F0082D80}"/>
    <dgm:cxn modelId="{0BBCCC77-8EC5-5F40-AEEB-AC94B04CE61E}" type="presOf" srcId="{16B7896B-02A0-F64A-A9D6-2331401E7F10}" destId="{CDF9C9DF-476D-1C44-AFCC-CBEB579B4019}" srcOrd="0" destOrd="0" presId="urn:microsoft.com/office/officeart/2005/8/layout/lProcess2"/>
    <dgm:cxn modelId="{B25D0CD5-DA33-1B4B-A11D-71C5DCF640DB}" type="presOf" srcId="{CCEB1BEF-A05B-AB43-B614-8F205254BB4C}" destId="{020E9399-4ACF-BE49-AA39-55E06EAA8BBD}" srcOrd="0" destOrd="0" presId="urn:microsoft.com/office/officeart/2005/8/layout/lProcess2"/>
    <dgm:cxn modelId="{5497F99E-2679-D14D-8249-34485A4A6906}" type="presOf" srcId="{BB373435-648D-7F43-9508-C81AE370F46E}" destId="{E303E960-470B-B545-8C09-6CED454EED12}" srcOrd="0" destOrd="0" presId="urn:microsoft.com/office/officeart/2005/8/layout/lProcess2"/>
    <dgm:cxn modelId="{040F5132-1D00-8042-A1AF-0A6F532FA1E4}" type="presOf" srcId="{61A2B84E-2E06-3E4A-9438-CA98140E479D}" destId="{8ED2FE29-B926-1346-B820-8C27A635D2A1}" srcOrd="0" destOrd="0" presId="urn:microsoft.com/office/officeart/2005/8/layout/lProcess2"/>
    <dgm:cxn modelId="{05201CAC-6473-5142-B089-ACB249EC4742}" srcId="{BB373435-648D-7F43-9508-C81AE370F46E}" destId="{660881F2-AE91-9044-841C-492B89B889BA}" srcOrd="2" destOrd="0" parTransId="{40AE7582-3587-FD44-869C-20D74A9A1266}" sibTransId="{92576599-3A2C-AC40-935B-97C456936F02}"/>
    <dgm:cxn modelId="{F1C582FC-CA40-DF47-8E9E-4F5E40D709C1}" type="presOf" srcId="{E6B6EE54-6946-6F43-849C-3C74629A6C46}" destId="{612AF2CD-B75A-E246-A390-F224211007AF}" srcOrd="0" destOrd="0" presId="urn:microsoft.com/office/officeart/2005/8/layout/lProcess2"/>
    <dgm:cxn modelId="{6C239F9B-D7B1-2549-BBEE-7EEDFA18EDCC}" type="presOf" srcId="{1819EC41-1361-C34C-9887-5BD58A111380}" destId="{68994EA4-E602-174B-80B9-B750B8925BAA}" srcOrd="0" destOrd="0" presId="urn:microsoft.com/office/officeart/2005/8/layout/lProcess2"/>
    <dgm:cxn modelId="{D8BC95B2-4BFB-4847-A207-88CD690B4801}" type="presOf" srcId="{FA935EF1-E929-0A4A-AC77-B109D8BB3E10}" destId="{9C8A408D-B2B2-604C-A64A-65562FDF1A5E}" srcOrd="1" destOrd="0" presId="urn:microsoft.com/office/officeart/2005/8/layout/lProcess2"/>
    <dgm:cxn modelId="{EE1ADAF8-F3A1-3541-995A-C21AC382A764}" srcId="{CCEB1BEF-A05B-AB43-B614-8F205254BB4C}" destId="{C21D0785-582D-F348-A374-3DAE8C28B1CA}" srcOrd="0" destOrd="0" parTransId="{8904B799-B4B0-4C48-981C-CA6AA4D7594C}" sibTransId="{84894ABF-A669-5645-8390-845D55DE59F8}"/>
    <dgm:cxn modelId="{0EF01B2B-B9BC-DE4D-8AD3-3E813979A4C5}" srcId="{E17B0804-2562-FE44-AE13-DE6519364226}" destId="{BB373435-648D-7F43-9508-C81AE370F46E}" srcOrd="1" destOrd="0" parTransId="{5EC0247F-DFF6-5B42-B6BF-54341B549BE6}" sibTransId="{F290B2F1-7D36-FF48-9C86-648A6CBB8D4D}"/>
    <dgm:cxn modelId="{8B3497B9-EA59-FA45-B7E6-A177E0D64AC8}" type="presOf" srcId="{BB373435-648D-7F43-9508-C81AE370F46E}" destId="{8B5BF0E5-01A2-344A-AC7F-1E9880CBA52E}" srcOrd="1" destOrd="0" presId="urn:microsoft.com/office/officeart/2005/8/layout/lProcess2"/>
    <dgm:cxn modelId="{43A2BF19-9746-DB4E-BB48-09E44AE4FAF8}" type="presOf" srcId="{B2B768F5-20B6-A844-9F2F-1C4AF2BB850E}" destId="{A553EF16-2C1C-D440-9F83-7AE5E6926AFC}" srcOrd="0" destOrd="0" presId="urn:microsoft.com/office/officeart/2005/8/layout/lProcess2"/>
    <dgm:cxn modelId="{D627C2FF-C974-B842-AA5C-3F4543D42EB0}" type="presOf" srcId="{660881F2-AE91-9044-841C-492B89B889BA}" destId="{FC07DF38-8D61-FC49-A9C3-3307F3E1C9E9}" srcOrd="0" destOrd="0" presId="urn:microsoft.com/office/officeart/2005/8/layout/lProcess2"/>
    <dgm:cxn modelId="{01C7052D-D2F8-6D42-9318-09E3DC396A1F}" srcId="{CCEB1BEF-A05B-AB43-B614-8F205254BB4C}" destId="{BA0C9F5F-C9C7-4F46-BF26-42FE988B5D5F}" srcOrd="3" destOrd="0" parTransId="{71A75C84-5D0C-FF4B-827F-B73569997834}" sibTransId="{B56C332A-6085-BB40-B591-BE9CCC59EA9D}"/>
    <dgm:cxn modelId="{09A5AFD4-7BB6-954E-BFA9-C68B1E464CC7}" srcId="{FA935EF1-E929-0A4A-AC77-B109D8BB3E10}" destId="{B2B768F5-20B6-A844-9F2F-1C4AF2BB850E}" srcOrd="1" destOrd="0" parTransId="{F00A9FBC-235D-EC41-AB1C-B9E3378FFD86}" sibTransId="{B5C1D947-CEBC-DD4F-B636-D3F85EB61380}"/>
    <dgm:cxn modelId="{5DD78118-7592-5640-B181-C5668A9B9F38}" type="presOf" srcId="{C21D0785-582D-F348-A374-3DAE8C28B1CA}" destId="{A4768C5B-51B7-E74F-9292-EDE49B98EF7C}" srcOrd="0" destOrd="0" presId="urn:microsoft.com/office/officeart/2005/8/layout/lProcess2"/>
    <dgm:cxn modelId="{D68584E7-7D44-5147-9A2B-3A5C4D04A561}" srcId="{BB373435-648D-7F43-9508-C81AE370F46E}" destId="{61A2B84E-2E06-3E4A-9438-CA98140E479D}" srcOrd="1" destOrd="0" parTransId="{159200D3-EC8B-7548-B443-C39FE2473C44}" sibTransId="{22759F56-A500-FD4B-8C8E-7F962D27DA60}"/>
    <dgm:cxn modelId="{3C3BA7B8-66D6-B34D-A197-2A44A874891F}" srcId="{FA935EF1-E929-0A4A-AC77-B109D8BB3E10}" destId="{3A0CB8C6-B4FB-5143-9FB6-9F7F45C96519}" srcOrd="2" destOrd="0" parTransId="{0D718D69-CDE4-B54C-BA3D-B6F4339D342F}" sibTransId="{919BCD77-7933-0044-9AE7-8CEEE3623CEA}"/>
    <dgm:cxn modelId="{DEDFA4AC-5D97-A145-AC45-5218B2523E33}" srcId="{FA935EF1-E929-0A4A-AC77-B109D8BB3E10}" destId="{36C8D757-33A5-4846-BE29-D259D7F847A6}" srcOrd="3" destOrd="0" parTransId="{0EC502BB-BD74-584D-8AB5-0BD9BE6D2597}" sibTransId="{0E682AC0-B607-AC43-BFB1-0B8FD56E5D5B}"/>
    <dgm:cxn modelId="{D52204D2-7911-6347-B96D-8D8D0E1DB5B4}" srcId="{BB373435-648D-7F43-9508-C81AE370F46E}" destId="{16B7896B-02A0-F64A-A9D6-2331401E7F10}" srcOrd="3" destOrd="0" parTransId="{FD8F5D3D-2997-2945-80F7-A88485C3F2B6}" sibTransId="{CB2CDFBA-FA6C-BE41-9475-438240DF46DB}"/>
    <dgm:cxn modelId="{2CB8EA1F-0BF9-9A44-945C-89599E5E139C}" type="presOf" srcId="{BA0C9F5F-C9C7-4F46-BF26-42FE988B5D5F}" destId="{FF227F2D-9073-0849-8EB6-B7CA5C68269F}" srcOrd="0" destOrd="0" presId="urn:microsoft.com/office/officeart/2005/8/layout/lProcess2"/>
    <dgm:cxn modelId="{FF5E65A3-F6AB-B54F-A68F-6F0F416DFAD2}" type="presOf" srcId="{36C8D757-33A5-4846-BE29-D259D7F847A6}" destId="{458C345A-4A49-7A49-9F50-C71F1E449F41}" srcOrd="0" destOrd="0" presId="urn:microsoft.com/office/officeart/2005/8/layout/lProcess2"/>
    <dgm:cxn modelId="{85C92B9D-F259-4944-A4E1-780E39BB5759}" srcId="{CCEB1BEF-A05B-AB43-B614-8F205254BB4C}" destId="{E6B6EE54-6946-6F43-849C-3C74629A6C46}" srcOrd="1" destOrd="0" parTransId="{8F0BB3D4-6129-C046-B5A3-EF286D91723D}" sibTransId="{6E7654A3-D345-A045-9720-D3A0210C520C}"/>
    <dgm:cxn modelId="{1E3F6F83-5A14-6B4D-8224-BF97390A3057}" srcId="{E17B0804-2562-FE44-AE13-DE6519364226}" destId="{FA935EF1-E929-0A4A-AC77-B109D8BB3E10}" srcOrd="0" destOrd="0" parTransId="{9B7A2BDC-4560-9742-B80D-4FB35CCA8095}" sibTransId="{9166DEA2-9EEE-934E-9C64-47B4ED69086C}"/>
    <dgm:cxn modelId="{32ED1AC5-A240-FB46-AE94-440D991CBD68}" srcId="{CCEB1BEF-A05B-AB43-B614-8F205254BB4C}" destId="{47519A83-5F09-204E-9E81-44134C8EAD1A}" srcOrd="2" destOrd="0" parTransId="{023F4A3D-A54F-6344-AB92-E7DA990636F9}" sibTransId="{05CA1FFA-F755-0240-AFAE-F7C4221AFB2F}"/>
    <dgm:cxn modelId="{8CAF0947-2716-E744-B25F-697E435CA161}" type="presOf" srcId="{E17B0804-2562-FE44-AE13-DE6519364226}" destId="{DC13811E-27BE-7641-8DFB-8124B7FC2879}" srcOrd="0" destOrd="0" presId="urn:microsoft.com/office/officeart/2005/8/layout/lProcess2"/>
    <dgm:cxn modelId="{7D28E4A2-E13F-794B-B604-398E423F5D82}" type="presOf" srcId="{47519A83-5F09-204E-9E81-44134C8EAD1A}" destId="{A252D7D2-4659-2B4F-9639-1410D1FCF1A8}" srcOrd="0" destOrd="0" presId="urn:microsoft.com/office/officeart/2005/8/layout/lProcess2"/>
    <dgm:cxn modelId="{727ADE3B-0400-7748-A5CA-F4BC6678B425}" type="presOf" srcId="{74AC648B-F3D9-C94A-A3E2-9BBF2A9E528C}" destId="{5FA64062-00A5-214F-B9CB-ED949432C520}" srcOrd="0" destOrd="0" presId="urn:microsoft.com/office/officeart/2005/8/layout/lProcess2"/>
    <dgm:cxn modelId="{0284C6F1-DBA2-2D4F-B204-0D23EFB4922E}" srcId="{FA935EF1-E929-0A4A-AC77-B109D8BB3E10}" destId="{74AC648B-F3D9-C94A-A3E2-9BBF2A9E528C}" srcOrd="0" destOrd="0" parTransId="{79A9E36C-5387-6D44-9E63-A563CBF6FB8A}" sibTransId="{6E09B12F-A043-BB47-A150-821B37FF0249}"/>
    <dgm:cxn modelId="{7A90BC6F-788D-7E48-99BF-540F86B1B844}" srcId="{BB373435-648D-7F43-9508-C81AE370F46E}" destId="{1819EC41-1361-C34C-9887-5BD58A111380}" srcOrd="0" destOrd="0" parTransId="{9ACA18CB-ADAA-5C4C-BF4E-A88DFAAA9758}" sibTransId="{C04C5D7F-9CED-F643-BAB8-D95F7DD5EBB0}"/>
    <dgm:cxn modelId="{854327B3-D931-214A-A7A2-185DEA7E87B1}" type="presParOf" srcId="{DC13811E-27BE-7641-8DFB-8124B7FC2879}" destId="{099AB55B-6EBC-DD42-AA47-43CFA40D9BB9}" srcOrd="0" destOrd="0" presId="urn:microsoft.com/office/officeart/2005/8/layout/lProcess2"/>
    <dgm:cxn modelId="{E5F5DC6C-31B8-E643-9C25-AF78D4984B6F}" type="presParOf" srcId="{099AB55B-6EBC-DD42-AA47-43CFA40D9BB9}" destId="{7092BBC5-80EC-B144-AC39-2FA62054D7C4}" srcOrd="0" destOrd="0" presId="urn:microsoft.com/office/officeart/2005/8/layout/lProcess2"/>
    <dgm:cxn modelId="{6BF8C603-CCF7-6D4C-BEE3-39E4DC0DD833}" type="presParOf" srcId="{099AB55B-6EBC-DD42-AA47-43CFA40D9BB9}" destId="{9C8A408D-B2B2-604C-A64A-65562FDF1A5E}" srcOrd="1" destOrd="0" presId="urn:microsoft.com/office/officeart/2005/8/layout/lProcess2"/>
    <dgm:cxn modelId="{B652C8E9-1997-2040-8478-12B52BFEDCFE}" type="presParOf" srcId="{099AB55B-6EBC-DD42-AA47-43CFA40D9BB9}" destId="{DE916286-2D15-DB4A-8CDC-FEB601D26D0D}" srcOrd="2" destOrd="0" presId="urn:microsoft.com/office/officeart/2005/8/layout/lProcess2"/>
    <dgm:cxn modelId="{F9C8B2A4-993A-6C41-BFF4-69562BAE7510}" type="presParOf" srcId="{DE916286-2D15-DB4A-8CDC-FEB601D26D0D}" destId="{CB54ED85-8BE6-384B-B469-E8601283743A}" srcOrd="0" destOrd="0" presId="urn:microsoft.com/office/officeart/2005/8/layout/lProcess2"/>
    <dgm:cxn modelId="{01F10F91-1867-FD48-BCB3-6544CBF1062C}" type="presParOf" srcId="{CB54ED85-8BE6-384B-B469-E8601283743A}" destId="{5FA64062-00A5-214F-B9CB-ED949432C520}" srcOrd="0" destOrd="0" presId="urn:microsoft.com/office/officeart/2005/8/layout/lProcess2"/>
    <dgm:cxn modelId="{48915944-7C41-E14B-849C-687895B7010F}" type="presParOf" srcId="{CB54ED85-8BE6-384B-B469-E8601283743A}" destId="{DECC38E9-6127-F94C-97A6-84C92C3D1B37}" srcOrd="1" destOrd="0" presId="urn:microsoft.com/office/officeart/2005/8/layout/lProcess2"/>
    <dgm:cxn modelId="{43868EFA-FB9A-CF4E-A833-7A59F5063DAF}" type="presParOf" srcId="{CB54ED85-8BE6-384B-B469-E8601283743A}" destId="{A553EF16-2C1C-D440-9F83-7AE5E6926AFC}" srcOrd="2" destOrd="0" presId="urn:microsoft.com/office/officeart/2005/8/layout/lProcess2"/>
    <dgm:cxn modelId="{F30799F4-78FA-3F4F-BAA8-B7E6685765C5}" type="presParOf" srcId="{CB54ED85-8BE6-384B-B469-E8601283743A}" destId="{776A0AB0-EC6E-B643-A203-00E121857EE1}" srcOrd="3" destOrd="0" presId="urn:microsoft.com/office/officeart/2005/8/layout/lProcess2"/>
    <dgm:cxn modelId="{CD9C3BD3-73A9-304B-93C8-42CBCE59DFE2}" type="presParOf" srcId="{CB54ED85-8BE6-384B-B469-E8601283743A}" destId="{F0A1E208-4871-C04B-85FB-EC053A84441A}" srcOrd="4" destOrd="0" presId="urn:microsoft.com/office/officeart/2005/8/layout/lProcess2"/>
    <dgm:cxn modelId="{E2692293-D74D-8B41-9E59-DF7494F4EA16}" type="presParOf" srcId="{CB54ED85-8BE6-384B-B469-E8601283743A}" destId="{0EF54C9C-67C6-3F4F-8E59-C051B945541F}" srcOrd="5" destOrd="0" presId="urn:microsoft.com/office/officeart/2005/8/layout/lProcess2"/>
    <dgm:cxn modelId="{ED7FDA14-F9F2-C043-B33F-196D2BD63AB3}" type="presParOf" srcId="{CB54ED85-8BE6-384B-B469-E8601283743A}" destId="{458C345A-4A49-7A49-9F50-C71F1E449F41}" srcOrd="6" destOrd="0" presId="urn:microsoft.com/office/officeart/2005/8/layout/lProcess2"/>
    <dgm:cxn modelId="{F6D1D8FA-E4EB-B241-B854-08E2D57195FB}" type="presParOf" srcId="{DC13811E-27BE-7641-8DFB-8124B7FC2879}" destId="{098C360A-85AC-2646-AB8B-D5DB752F0174}" srcOrd="1" destOrd="0" presId="urn:microsoft.com/office/officeart/2005/8/layout/lProcess2"/>
    <dgm:cxn modelId="{704EC892-1C73-CC48-A337-65BAFDF1064A}" type="presParOf" srcId="{DC13811E-27BE-7641-8DFB-8124B7FC2879}" destId="{BCF16594-B0BE-3F42-8CC4-B5C3B5F4E919}" srcOrd="2" destOrd="0" presId="urn:microsoft.com/office/officeart/2005/8/layout/lProcess2"/>
    <dgm:cxn modelId="{0E2EA414-04EE-A046-A8A3-5D87F7EA1EAD}" type="presParOf" srcId="{BCF16594-B0BE-3F42-8CC4-B5C3B5F4E919}" destId="{E303E960-470B-B545-8C09-6CED454EED12}" srcOrd="0" destOrd="0" presId="urn:microsoft.com/office/officeart/2005/8/layout/lProcess2"/>
    <dgm:cxn modelId="{F67BAB54-C0A6-6745-B420-4EC074983B2C}" type="presParOf" srcId="{BCF16594-B0BE-3F42-8CC4-B5C3B5F4E919}" destId="{8B5BF0E5-01A2-344A-AC7F-1E9880CBA52E}" srcOrd="1" destOrd="0" presId="urn:microsoft.com/office/officeart/2005/8/layout/lProcess2"/>
    <dgm:cxn modelId="{5E70FE04-DDBA-744B-B5FC-32D1814D4F7F}" type="presParOf" srcId="{BCF16594-B0BE-3F42-8CC4-B5C3B5F4E919}" destId="{81AD2D67-0331-1940-AE3B-1A1912B1534E}" srcOrd="2" destOrd="0" presId="urn:microsoft.com/office/officeart/2005/8/layout/lProcess2"/>
    <dgm:cxn modelId="{BDA2A6F7-468B-5745-88C3-10011C64B5A1}" type="presParOf" srcId="{81AD2D67-0331-1940-AE3B-1A1912B1534E}" destId="{BDCFCB75-1B87-374C-AA38-100829969329}" srcOrd="0" destOrd="0" presId="urn:microsoft.com/office/officeart/2005/8/layout/lProcess2"/>
    <dgm:cxn modelId="{C3E3260A-EE6B-BF41-9FC4-2743E143D8A5}" type="presParOf" srcId="{BDCFCB75-1B87-374C-AA38-100829969329}" destId="{68994EA4-E602-174B-80B9-B750B8925BAA}" srcOrd="0" destOrd="0" presId="urn:microsoft.com/office/officeart/2005/8/layout/lProcess2"/>
    <dgm:cxn modelId="{59B188B5-0BDE-BC40-8596-82ED16FC1AE6}" type="presParOf" srcId="{BDCFCB75-1B87-374C-AA38-100829969329}" destId="{A7955950-1062-B24F-8950-95F335943DD7}" srcOrd="1" destOrd="0" presId="urn:microsoft.com/office/officeart/2005/8/layout/lProcess2"/>
    <dgm:cxn modelId="{1A3CFECE-E711-9249-80FB-2E1DFB4557D0}" type="presParOf" srcId="{BDCFCB75-1B87-374C-AA38-100829969329}" destId="{8ED2FE29-B926-1346-B820-8C27A635D2A1}" srcOrd="2" destOrd="0" presId="urn:microsoft.com/office/officeart/2005/8/layout/lProcess2"/>
    <dgm:cxn modelId="{2E42FD35-662C-774A-9EF4-D854E5EB69E2}" type="presParOf" srcId="{BDCFCB75-1B87-374C-AA38-100829969329}" destId="{223C4E0B-A001-3448-8987-AF4438019E82}" srcOrd="3" destOrd="0" presId="urn:microsoft.com/office/officeart/2005/8/layout/lProcess2"/>
    <dgm:cxn modelId="{D7D0C3F8-F633-594D-B406-00B583C720CB}" type="presParOf" srcId="{BDCFCB75-1B87-374C-AA38-100829969329}" destId="{FC07DF38-8D61-FC49-A9C3-3307F3E1C9E9}" srcOrd="4" destOrd="0" presId="urn:microsoft.com/office/officeart/2005/8/layout/lProcess2"/>
    <dgm:cxn modelId="{4911B206-EB7A-DA41-8552-2A54CF7AF840}" type="presParOf" srcId="{BDCFCB75-1B87-374C-AA38-100829969329}" destId="{4C9905BF-94B3-5E43-B238-2A484EDBE6EF}" srcOrd="5" destOrd="0" presId="urn:microsoft.com/office/officeart/2005/8/layout/lProcess2"/>
    <dgm:cxn modelId="{42FE3FC7-2CBF-8E43-ACB4-5D413CDACEF7}" type="presParOf" srcId="{BDCFCB75-1B87-374C-AA38-100829969329}" destId="{CDF9C9DF-476D-1C44-AFCC-CBEB579B4019}" srcOrd="6" destOrd="0" presId="urn:microsoft.com/office/officeart/2005/8/layout/lProcess2"/>
    <dgm:cxn modelId="{F355F57A-7A7E-3249-8591-C18BB4EF7E52}" type="presParOf" srcId="{DC13811E-27BE-7641-8DFB-8124B7FC2879}" destId="{0FF8E7AC-6CC5-DB42-9120-5B8DA9D12720}" srcOrd="3" destOrd="0" presId="urn:microsoft.com/office/officeart/2005/8/layout/lProcess2"/>
    <dgm:cxn modelId="{B147028B-50E9-B440-BE1A-C07C4B466710}" type="presParOf" srcId="{DC13811E-27BE-7641-8DFB-8124B7FC2879}" destId="{0BFC6634-55FA-DD42-939D-88107B0F9FB5}" srcOrd="4" destOrd="0" presId="urn:microsoft.com/office/officeart/2005/8/layout/lProcess2"/>
    <dgm:cxn modelId="{4DB79B01-E749-D24C-BE56-EA3EA8A05AF8}" type="presParOf" srcId="{0BFC6634-55FA-DD42-939D-88107B0F9FB5}" destId="{020E9399-4ACF-BE49-AA39-55E06EAA8BBD}" srcOrd="0" destOrd="0" presId="urn:microsoft.com/office/officeart/2005/8/layout/lProcess2"/>
    <dgm:cxn modelId="{705F415F-0DEC-6246-881F-297DD1E78428}" type="presParOf" srcId="{0BFC6634-55FA-DD42-939D-88107B0F9FB5}" destId="{93A3616B-3880-1D43-9722-E65523A4B8C9}" srcOrd="1" destOrd="0" presId="urn:microsoft.com/office/officeart/2005/8/layout/lProcess2"/>
    <dgm:cxn modelId="{F1515074-A882-2949-8E66-52A31F33461D}" type="presParOf" srcId="{0BFC6634-55FA-DD42-939D-88107B0F9FB5}" destId="{34AACF33-F7DB-C442-A696-1EC7E47A8BBA}" srcOrd="2" destOrd="0" presId="urn:microsoft.com/office/officeart/2005/8/layout/lProcess2"/>
    <dgm:cxn modelId="{EF6C01CF-37BD-3146-AB14-A4AAAF160B9C}" type="presParOf" srcId="{34AACF33-F7DB-C442-A696-1EC7E47A8BBA}" destId="{D6B1AE51-840E-A041-8999-5D79362F6D0B}" srcOrd="0" destOrd="0" presId="urn:microsoft.com/office/officeart/2005/8/layout/lProcess2"/>
    <dgm:cxn modelId="{4B33FB8F-0920-9247-A0E5-6D4FD87A0F31}" type="presParOf" srcId="{D6B1AE51-840E-A041-8999-5D79362F6D0B}" destId="{A4768C5B-51B7-E74F-9292-EDE49B98EF7C}" srcOrd="0" destOrd="0" presId="urn:microsoft.com/office/officeart/2005/8/layout/lProcess2"/>
    <dgm:cxn modelId="{EC53D4B4-C60A-284F-95C8-38BF079A9C2D}" type="presParOf" srcId="{D6B1AE51-840E-A041-8999-5D79362F6D0B}" destId="{F576BB2D-6C77-4048-91C4-CE69974D3A5C}" srcOrd="1" destOrd="0" presId="urn:microsoft.com/office/officeart/2005/8/layout/lProcess2"/>
    <dgm:cxn modelId="{9BEBAD75-E4E3-7B4E-BBC8-C6192E7B368D}" type="presParOf" srcId="{D6B1AE51-840E-A041-8999-5D79362F6D0B}" destId="{612AF2CD-B75A-E246-A390-F224211007AF}" srcOrd="2" destOrd="0" presId="urn:microsoft.com/office/officeart/2005/8/layout/lProcess2"/>
    <dgm:cxn modelId="{AE628DC0-4392-8540-B5AF-E1DF8932624A}" type="presParOf" srcId="{D6B1AE51-840E-A041-8999-5D79362F6D0B}" destId="{328458BD-6ED4-954F-8742-0E2F1C53B6A8}" srcOrd="3" destOrd="0" presId="urn:microsoft.com/office/officeart/2005/8/layout/lProcess2"/>
    <dgm:cxn modelId="{B2E69CF9-F37B-814A-B907-F9C9E117F49F}" type="presParOf" srcId="{D6B1AE51-840E-A041-8999-5D79362F6D0B}" destId="{A252D7D2-4659-2B4F-9639-1410D1FCF1A8}" srcOrd="4" destOrd="0" presId="urn:microsoft.com/office/officeart/2005/8/layout/lProcess2"/>
    <dgm:cxn modelId="{7C554ECA-ADEB-7248-BBF6-1A319FF58558}" type="presParOf" srcId="{D6B1AE51-840E-A041-8999-5D79362F6D0B}" destId="{0C558826-36E6-394C-8EE6-D7501AB8DBFF}" srcOrd="5" destOrd="0" presId="urn:microsoft.com/office/officeart/2005/8/layout/lProcess2"/>
    <dgm:cxn modelId="{2DECF084-AB3A-3244-A48F-9415E540374E}" type="presParOf" srcId="{D6B1AE51-840E-A041-8999-5D79362F6D0B}" destId="{FF227F2D-9073-0849-8EB6-B7CA5C68269F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23D5C-F984-2B4B-83BD-AC4CACEDAE7E}">
      <dsp:nvSpPr>
        <dsp:cNvPr id="0" name=""/>
        <dsp:cNvSpPr/>
      </dsp:nvSpPr>
      <dsp:spPr>
        <a:xfrm>
          <a:off x="1004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 8</a:t>
          </a:r>
          <a:r>
            <a:rPr lang="en-US" sz="2700" kern="1200" baseline="30000"/>
            <a:t>th</a:t>
          </a:r>
          <a:r>
            <a:rPr lang="en-US" sz="2700" kern="1200"/>
            <a:t> Language Arts ELA level 1,2 or 3</a:t>
          </a:r>
        </a:p>
      </dsp:txBody>
      <dsp:txXfrm>
        <a:off x="1004" y="0"/>
        <a:ext cx="2611933" cy="1357788"/>
      </dsp:txXfrm>
    </dsp:sp>
    <dsp:sp modelId="{4259C7D6-D213-254A-AB6E-379DF67C279A}">
      <dsp:nvSpPr>
        <dsp:cNvPr id="0" name=""/>
        <dsp:cNvSpPr/>
      </dsp:nvSpPr>
      <dsp:spPr>
        <a:xfrm>
          <a:off x="262197" y="1357899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9</a:t>
          </a:r>
          <a:r>
            <a:rPr lang="en-US" sz="1600" kern="1200" baseline="30000"/>
            <a:t>th</a:t>
          </a:r>
          <a:r>
            <a:rPr lang="en-US" sz="1600" kern="1200"/>
            <a:t> English 1</a:t>
          </a:r>
        </a:p>
      </dsp:txBody>
      <dsp:txXfrm>
        <a:off x="281508" y="1377210"/>
        <a:ext cx="2050924" cy="620714"/>
      </dsp:txXfrm>
    </dsp:sp>
    <dsp:sp modelId="{E66563E6-B71A-CB45-B84B-93C94E050937}">
      <dsp:nvSpPr>
        <dsp:cNvPr id="0" name=""/>
        <dsp:cNvSpPr/>
      </dsp:nvSpPr>
      <dsp:spPr>
        <a:xfrm>
          <a:off x="262197" y="2118672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10</a:t>
          </a:r>
          <a:r>
            <a:rPr lang="en-US" sz="1600" kern="1200" baseline="30000"/>
            <a:t>th</a:t>
          </a:r>
          <a:r>
            <a:rPr lang="en-US" sz="1600" kern="1200"/>
            <a:t> English II</a:t>
          </a:r>
        </a:p>
      </dsp:txBody>
      <dsp:txXfrm>
        <a:off x="281508" y="2137983"/>
        <a:ext cx="2050924" cy="620714"/>
      </dsp:txXfrm>
    </dsp:sp>
    <dsp:sp modelId="{58D6DF5E-B32B-444B-8EDC-E5979A9F6F05}">
      <dsp:nvSpPr>
        <dsp:cNvPr id="0" name=""/>
        <dsp:cNvSpPr/>
      </dsp:nvSpPr>
      <dsp:spPr>
        <a:xfrm>
          <a:off x="262197" y="2879445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11</a:t>
          </a:r>
          <a:r>
            <a:rPr lang="en-US" sz="1600" kern="1200" baseline="30000"/>
            <a:t>th</a:t>
          </a:r>
          <a:r>
            <a:rPr lang="en-US" sz="1600" kern="1200"/>
            <a:t> English III</a:t>
          </a:r>
        </a:p>
      </dsp:txBody>
      <dsp:txXfrm>
        <a:off x="281508" y="2898756"/>
        <a:ext cx="2050924" cy="620714"/>
      </dsp:txXfrm>
    </dsp:sp>
    <dsp:sp modelId="{7E320512-B1DD-C54A-9588-E791F73646B0}">
      <dsp:nvSpPr>
        <dsp:cNvPr id="0" name=""/>
        <dsp:cNvSpPr/>
      </dsp:nvSpPr>
      <dsp:spPr>
        <a:xfrm>
          <a:off x="262197" y="3640217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12</a:t>
          </a:r>
          <a:r>
            <a:rPr lang="en-US" sz="1600" kern="1200" baseline="30000"/>
            <a:t>th</a:t>
          </a:r>
          <a:r>
            <a:rPr lang="en-US" sz="1600" kern="1200"/>
            <a:t> English IV</a:t>
          </a:r>
        </a:p>
      </dsp:txBody>
      <dsp:txXfrm>
        <a:off x="281508" y="3659528"/>
        <a:ext cx="2050924" cy="620714"/>
      </dsp:txXfrm>
    </dsp:sp>
    <dsp:sp modelId="{DD165A5C-3605-BE43-992D-D6F9C3249D6C}">
      <dsp:nvSpPr>
        <dsp:cNvPr id="0" name=""/>
        <dsp:cNvSpPr/>
      </dsp:nvSpPr>
      <dsp:spPr>
        <a:xfrm>
          <a:off x="2808833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 8</a:t>
          </a:r>
          <a:r>
            <a:rPr lang="en-US" sz="2700" kern="1200" baseline="30000"/>
            <a:t>th</a:t>
          </a:r>
          <a:r>
            <a:rPr lang="en-US" sz="2700" kern="1200"/>
            <a:t>  Language Arts Adv ELA level 3, 4 or 5</a:t>
          </a:r>
        </a:p>
      </dsp:txBody>
      <dsp:txXfrm>
        <a:off x="2808833" y="0"/>
        <a:ext cx="2611933" cy="1357788"/>
      </dsp:txXfrm>
    </dsp:sp>
    <dsp:sp modelId="{6EE692FA-59EE-594F-B8FA-F6A337CB460E}">
      <dsp:nvSpPr>
        <dsp:cNvPr id="0" name=""/>
        <dsp:cNvSpPr/>
      </dsp:nvSpPr>
      <dsp:spPr>
        <a:xfrm>
          <a:off x="3070026" y="1357899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9</a:t>
          </a:r>
          <a:r>
            <a:rPr lang="en-US" sz="1600" kern="1200" baseline="30000"/>
            <a:t>th</a:t>
          </a:r>
          <a:r>
            <a:rPr lang="en-US" sz="1600" kern="1200"/>
            <a:t> English 1 Honors</a:t>
          </a:r>
        </a:p>
      </dsp:txBody>
      <dsp:txXfrm>
        <a:off x="3089337" y="1377210"/>
        <a:ext cx="2050924" cy="620714"/>
      </dsp:txXfrm>
    </dsp:sp>
    <dsp:sp modelId="{EFADD004-64C6-6D4A-AB52-306A0C2F290D}">
      <dsp:nvSpPr>
        <dsp:cNvPr id="0" name=""/>
        <dsp:cNvSpPr/>
      </dsp:nvSpPr>
      <dsp:spPr>
        <a:xfrm>
          <a:off x="3070026" y="2118672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10</a:t>
          </a:r>
          <a:r>
            <a:rPr lang="en-US" sz="1600" kern="1200" baseline="30000"/>
            <a:t>th</a:t>
          </a:r>
          <a:r>
            <a:rPr lang="en-US" sz="1600" kern="1200"/>
            <a:t> English II Honors</a:t>
          </a:r>
        </a:p>
      </dsp:txBody>
      <dsp:txXfrm>
        <a:off x="3089337" y="2137983"/>
        <a:ext cx="2050924" cy="620714"/>
      </dsp:txXfrm>
    </dsp:sp>
    <dsp:sp modelId="{CF0955C7-4383-E04C-B6B7-91CEAA9FCBBC}">
      <dsp:nvSpPr>
        <dsp:cNvPr id="0" name=""/>
        <dsp:cNvSpPr/>
      </dsp:nvSpPr>
      <dsp:spPr>
        <a:xfrm>
          <a:off x="3070026" y="2879445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11</a:t>
          </a:r>
          <a:r>
            <a:rPr lang="en-US" sz="1600" kern="1200" baseline="30000"/>
            <a:t>th</a:t>
          </a:r>
          <a:r>
            <a:rPr lang="en-US" sz="1600" kern="1200"/>
            <a:t> English III Honors</a:t>
          </a:r>
        </a:p>
      </dsp:txBody>
      <dsp:txXfrm>
        <a:off x="3089337" y="2898756"/>
        <a:ext cx="2050924" cy="620714"/>
      </dsp:txXfrm>
    </dsp:sp>
    <dsp:sp modelId="{0F1C1D1D-72AE-D847-8560-279EFFF56BB0}">
      <dsp:nvSpPr>
        <dsp:cNvPr id="0" name=""/>
        <dsp:cNvSpPr/>
      </dsp:nvSpPr>
      <dsp:spPr>
        <a:xfrm>
          <a:off x="3070026" y="3640217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12</a:t>
          </a:r>
          <a:r>
            <a:rPr lang="en-US" sz="1600" kern="1200" baseline="30000"/>
            <a:t>th</a:t>
          </a:r>
          <a:r>
            <a:rPr lang="en-US" sz="1600" kern="1200"/>
            <a:t> English IV Honors</a:t>
          </a:r>
        </a:p>
      </dsp:txBody>
      <dsp:txXfrm>
        <a:off x="3089337" y="3659528"/>
        <a:ext cx="2050924" cy="620714"/>
      </dsp:txXfrm>
    </dsp:sp>
    <dsp:sp modelId="{624D2AFF-8679-5347-B866-CA1AF45839AD}">
      <dsp:nvSpPr>
        <dsp:cNvPr id="0" name=""/>
        <dsp:cNvSpPr/>
      </dsp:nvSpPr>
      <dsp:spPr>
        <a:xfrm>
          <a:off x="5616661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8</a:t>
          </a:r>
          <a:r>
            <a:rPr lang="en-US" sz="2700" kern="1200" baseline="30000"/>
            <a:t>th</a:t>
          </a:r>
          <a:r>
            <a:rPr lang="en-US" sz="2700" kern="1200"/>
            <a:t>  Language Arts Adv ELA level 4 or 5</a:t>
          </a:r>
        </a:p>
      </dsp:txBody>
      <dsp:txXfrm>
        <a:off x="5616661" y="0"/>
        <a:ext cx="2611933" cy="1357788"/>
      </dsp:txXfrm>
    </dsp:sp>
    <dsp:sp modelId="{07CDF5E2-F279-DE42-9FBF-48A55A1A8A15}">
      <dsp:nvSpPr>
        <dsp:cNvPr id="0" name=""/>
        <dsp:cNvSpPr/>
      </dsp:nvSpPr>
      <dsp:spPr>
        <a:xfrm>
          <a:off x="5877855" y="1357899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English 1 Honors</a:t>
          </a:r>
        </a:p>
      </dsp:txBody>
      <dsp:txXfrm>
        <a:off x="5897166" y="1377210"/>
        <a:ext cx="2050924" cy="620714"/>
      </dsp:txXfrm>
    </dsp:sp>
    <dsp:sp modelId="{3CCDCB85-8E42-3342-8785-43529689C4DD}">
      <dsp:nvSpPr>
        <dsp:cNvPr id="0" name=""/>
        <dsp:cNvSpPr/>
      </dsp:nvSpPr>
      <dsp:spPr>
        <a:xfrm>
          <a:off x="5877855" y="2118672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English II Honors</a:t>
          </a:r>
        </a:p>
      </dsp:txBody>
      <dsp:txXfrm>
        <a:off x="5897166" y="2137983"/>
        <a:ext cx="2050924" cy="620714"/>
      </dsp:txXfrm>
    </dsp:sp>
    <dsp:sp modelId="{2C5F7743-B8D9-D546-A8EA-3A544071163D}">
      <dsp:nvSpPr>
        <dsp:cNvPr id="0" name=""/>
        <dsp:cNvSpPr/>
      </dsp:nvSpPr>
      <dsp:spPr>
        <a:xfrm>
          <a:off x="5877855" y="2879445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AP Language or Dual Enrollment 1101/1102</a:t>
          </a:r>
        </a:p>
      </dsp:txBody>
      <dsp:txXfrm>
        <a:off x="5897166" y="2898756"/>
        <a:ext cx="2050924" cy="620714"/>
      </dsp:txXfrm>
    </dsp:sp>
    <dsp:sp modelId="{59C3C82B-5454-CF44-AC1C-3BB5ABC31B48}">
      <dsp:nvSpPr>
        <dsp:cNvPr id="0" name=""/>
        <dsp:cNvSpPr/>
      </dsp:nvSpPr>
      <dsp:spPr>
        <a:xfrm>
          <a:off x="5877855" y="3640217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AP Literature or Dual Enrollment elective</a:t>
          </a:r>
        </a:p>
      </dsp:txBody>
      <dsp:txXfrm>
        <a:off x="5897166" y="3659528"/>
        <a:ext cx="2050924" cy="62071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2BBC5-80EC-B144-AC39-2FA62054D7C4}">
      <dsp:nvSpPr>
        <dsp:cNvPr id="0" name=""/>
        <dsp:cNvSpPr/>
      </dsp:nvSpPr>
      <dsp:spPr>
        <a:xfrm>
          <a:off x="4118" y="0"/>
          <a:ext cx="3962102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/>
            <a:t>Digital Design</a:t>
          </a:r>
        </a:p>
      </dsp:txBody>
      <dsp:txXfrm>
        <a:off x="4118" y="0"/>
        <a:ext cx="3962102" cy="1357788"/>
      </dsp:txXfrm>
    </dsp:sp>
    <dsp:sp modelId="{5FA64062-00A5-214F-B9CB-ED949432C520}">
      <dsp:nvSpPr>
        <dsp:cNvPr id="0" name=""/>
        <dsp:cNvSpPr/>
      </dsp:nvSpPr>
      <dsp:spPr>
        <a:xfrm>
          <a:off x="400329" y="1357899"/>
          <a:ext cx="3169681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Digital Information Tech</a:t>
          </a:r>
        </a:p>
      </dsp:txBody>
      <dsp:txXfrm>
        <a:off x="419640" y="1377210"/>
        <a:ext cx="3131059" cy="620714"/>
      </dsp:txXfrm>
    </dsp:sp>
    <dsp:sp modelId="{A553EF16-2C1C-D440-9F83-7AE5E6926AFC}">
      <dsp:nvSpPr>
        <dsp:cNvPr id="0" name=""/>
        <dsp:cNvSpPr/>
      </dsp:nvSpPr>
      <dsp:spPr>
        <a:xfrm>
          <a:off x="400329" y="2118672"/>
          <a:ext cx="3169681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Digital Design 1</a:t>
          </a:r>
        </a:p>
      </dsp:txBody>
      <dsp:txXfrm>
        <a:off x="419640" y="2137983"/>
        <a:ext cx="3131059" cy="620714"/>
      </dsp:txXfrm>
    </dsp:sp>
    <dsp:sp modelId="{F0A1E208-4871-C04B-85FB-EC053A84441A}">
      <dsp:nvSpPr>
        <dsp:cNvPr id="0" name=""/>
        <dsp:cNvSpPr/>
      </dsp:nvSpPr>
      <dsp:spPr>
        <a:xfrm>
          <a:off x="400329" y="2879445"/>
          <a:ext cx="3169681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Digital Design 2</a:t>
          </a:r>
        </a:p>
      </dsp:txBody>
      <dsp:txXfrm>
        <a:off x="419640" y="2898756"/>
        <a:ext cx="3131059" cy="620714"/>
      </dsp:txXfrm>
    </dsp:sp>
    <dsp:sp modelId="{458C345A-4A49-7A49-9F50-C71F1E449F41}">
      <dsp:nvSpPr>
        <dsp:cNvPr id="0" name=""/>
        <dsp:cNvSpPr/>
      </dsp:nvSpPr>
      <dsp:spPr>
        <a:xfrm>
          <a:off x="400329" y="3640217"/>
          <a:ext cx="3169681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Digital Design 3</a:t>
          </a:r>
        </a:p>
      </dsp:txBody>
      <dsp:txXfrm>
        <a:off x="419640" y="3659528"/>
        <a:ext cx="3131059" cy="620714"/>
      </dsp:txXfrm>
    </dsp:sp>
    <dsp:sp modelId="{E303E960-470B-B545-8C09-6CED454EED12}">
      <dsp:nvSpPr>
        <dsp:cNvPr id="0" name=""/>
        <dsp:cNvSpPr/>
      </dsp:nvSpPr>
      <dsp:spPr>
        <a:xfrm>
          <a:off x="4263378" y="0"/>
          <a:ext cx="3962102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/>
            <a:t>Technical Design Drafting</a:t>
          </a:r>
        </a:p>
      </dsp:txBody>
      <dsp:txXfrm>
        <a:off x="4263378" y="0"/>
        <a:ext cx="3962102" cy="1357788"/>
      </dsp:txXfrm>
    </dsp:sp>
    <dsp:sp modelId="{8ED2FE29-B926-1346-B820-8C27A635D2A1}">
      <dsp:nvSpPr>
        <dsp:cNvPr id="0" name=""/>
        <dsp:cNvSpPr/>
      </dsp:nvSpPr>
      <dsp:spPr>
        <a:xfrm>
          <a:off x="4659589" y="1358175"/>
          <a:ext cx="3169681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Technical Design 1</a:t>
          </a:r>
        </a:p>
      </dsp:txBody>
      <dsp:txXfrm>
        <a:off x="4685632" y="1384218"/>
        <a:ext cx="3117595" cy="837084"/>
      </dsp:txXfrm>
    </dsp:sp>
    <dsp:sp modelId="{FC07DF38-8D61-FC49-A9C3-3307F3E1C9E9}">
      <dsp:nvSpPr>
        <dsp:cNvPr id="0" name=""/>
        <dsp:cNvSpPr/>
      </dsp:nvSpPr>
      <dsp:spPr>
        <a:xfrm>
          <a:off x="4659589" y="2384141"/>
          <a:ext cx="3169681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Technical Design 2</a:t>
          </a:r>
        </a:p>
      </dsp:txBody>
      <dsp:txXfrm>
        <a:off x="4685632" y="2410184"/>
        <a:ext cx="3117595" cy="837084"/>
      </dsp:txXfrm>
    </dsp:sp>
    <dsp:sp modelId="{CDF9C9DF-476D-1C44-AFCC-CBEB579B4019}">
      <dsp:nvSpPr>
        <dsp:cNvPr id="0" name=""/>
        <dsp:cNvSpPr/>
      </dsp:nvSpPr>
      <dsp:spPr>
        <a:xfrm>
          <a:off x="4659589" y="3410107"/>
          <a:ext cx="3169681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Technical Design 3</a:t>
          </a:r>
        </a:p>
      </dsp:txBody>
      <dsp:txXfrm>
        <a:off x="4685632" y="3436150"/>
        <a:ext cx="3117595" cy="8370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2BBC5-80EC-B144-AC39-2FA62054D7C4}">
      <dsp:nvSpPr>
        <dsp:cNvPr id="0" name=""/>
        <dsp:cNvSpPr/>
      </dsp:nvSpPr>
      <dsp:spPr>
        <a:xfrm>
          <a:off x="1004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/>
            <a:t>Academic </a:t>
          </a:r>
        </a:p>
      </dsp:txBody>
      <dsp:txXfrm>
        <a:off x="1004" y="0"/>
        <a:ext cx="2611933" cy="1357788"/>
      </dsp:txXfrm>
    </dsp:sp>
    <dsp:sp modelId="{5FA64062-00A5-214F-B9CB-ED949432C520}">
      <dsp:nvSpPr>
        <dsp:cNvPr id="0" name=""/>
        <dsp:cNvSpPr/>
      </dsp:nvSpPr>
      <dsp:spPr>
        <a:xfrm>
          <a:off x="262197" y="1358175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World Languages</a:t>
          </a:r>
        </a:p>
      </dsp:txBody>
      <dsp:txXfrm>
        <a:off x="288240" y="1384218"/>
        <a:ext cx="2037460" cy="837084"/>
      </dsp:txXfrm>
    </dsp:sp>
    <dsp:sp modelId="{A553EF16-2C1C-D440-9F83-7AE5E6926AFC}">
      <dsp:nvSpPr>
        <dsp:cNvPr id="0" name=""/>
        <dsp:cNvSpPr/>
      </dsp:nvSpPr>
      <dsp:spPr>
        <a:xfrm>
          <a:off x="262197" y="2384141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Social Studies</a:t>
          </a:r>
        </a:p>
      </dsp:txBody>
      <dsp:txXfrm>
        <a:off x="288240" y="2410184"/>
        <a:ext cx="2037460" cy="837084"/>
      </dsp:txXfrm>
    </dsp:sp>
    <dsp:sp modelId="{458C345A-4A49-7A49-9F50-C71F1E449F41}">
      <dsp:nvSpPr>
        <dsp:cNvPr id="0" name=""/>
        <dsp:cNvSpPr/>
      </dsp:nvSpPr>
      <dsp:spPr>
        <a:xfrm>
          <a:off x="262197" y="3410107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Language Arts</a:t>
          </a:r>
        </a:p>
      </dsp:txBody>
      <dsp:txXfrm>
        <a:off x="288240" y="3436150"/>
        <a:ext cx="2037460" cy="837084"/>
      </dsp:txXfrm>
    </dsp:sp>
    <dsp:sp modelId="{E303E960-470B-B545-8C09-6CED454EED12}">
      <dsp:nvSpPr>
        <dsp:cNvPr id="0" name=""/>
        <dsp:cNvSpPr/>
      </dsp:nvSpPr>
      <dsp:spPr>
        <a:xfrm>
          <a:off x="2808833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/>
            <a:t>Academy</a:t>
          </a:r>
        </a:p>
      </dsp:txBody>
      <dsp:txXfrm>
        <a:off x="2808833" y="0"/>
        <a:ext cx="2611933" cy="1357788"/>
      </dsp:txXfrm>
    </dsp:sp>
    <dsp:sp modelId="{68994EA4-E602-174B-80B9-B750B8925BAA}">
      <dsp:nvSpPr>
        <dsp:cNvPr id="0" name=""/>
        <dsp:cNvSpPr/>
      </dsp:nvSpPr>
      <dsp:spPr>
        <a:xfrm>
          <a:off x="3070026" y="1358175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Culinary</a:t>
          </a:r>
        </a:p>
      </dsp:txBody>
      <dsp:txXfrm>
        <a:off x="3096069" y="1384218"/>
        <a:ext cx="2037460" cy="837084"/>
      </dsp:txXfrm>
    </dsp:sp>
    <dsp:sp modelId="{8ED2FE29-B926-1346-B820-8C27A635D2A1}">
      <dsp:nvSpPr>
        <dsp:cNvPr id="0" name=""/>
        <dsp:cNvSpPr/>
      </dsp:nvSpPr>
      <dsp:spPr>
        <a:xfrm>
          <a:off x="3070026" y="2384141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Agriculture</a:t>
          </a:r>
        </a:p>
      </dsp:txBody>
      <dsp:txXfrm>
        <a:off x="3096069" y="2410184"/>
        <a:ext cx="2037460" cy="837084"/>
      </dsp:txXfrm>
    </dsp:sp>
    <dsp:sp modelId="{FC07DF38-8D61-FC49-A9C3-3307F3E1C9E9}">
      <dsp:nvSpPr>
        <dsp:cNvPr id="0" name=""/>
        <dsp:cNvSpPr/>
      </dsp:nvSpPr>
      <dsp:spPr>
        <a:xfrm>
          <a:off x="3070026" y="3410107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Early Childhood</a:t>
          </a:r>
        </a:p>
      </dsp:txBody>
      <dsp:txXfrm>
        <a:off x="3096069" y="3436150"/>
        <a:ext cx="2037460" cy="837084"/>
      </dsp:txXfrm>
    </dsp:sp>
    <dsp:sp modelId="{020E9399-4ACF-BE49-AA39-55E06EAA8BBD}">
      <dsp:nvSpPr>
        <dsp:cNvPr id="0" name=""/>
        <dsp:cNvSpPr/>
      </dsp:nvSpPr>
      <dsp:spPr>
        <a:xfrm>
          <a:off x="5616661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/>
            <a:t>Program</a:t>
          </a:r>
        </a:p>
      </dsp:txBody>
      <dsp:txXfrm>
        <a:off x="5616661" y="0"/>
        <a:ext cx="2611933" cy="1357788"/>
      </dsp:txXfrm>
    </dsp:sp>
    <dsp:sp modelId="{A4768C5B-51B7-E74F-9292-EDE49B98EF7C}">
      <dsp:nvSpPr>
        <dsp:cNvPr id="0" name=""/>
        <dsp:cNvSpPr/>
      </dsp:nvSpPr>
      <dsp:spPr>
        <a:xfrm>
          <a:off x="5877855" y="1358175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Digital Information Technology</a:t>
          </a:r>
        </a:p>
      </dsp:txBody>
      <dsp:txXfrm>
        <a:off x="5903898" y="1384218"/>
        <a:ext cx="2037460" cy="837084"/>
      </dsp:txXfrm>
    </dsp:sp>
    <dsp:sp modelId="{612AF2CD-B75A-E246-A390-F224211007AF}">
      <dsp:nvSpPr>
        <dsp:cNvPr id="0" name=""/>
        <dsp:cNvSpPr/>
      </dsp:nvSpPr>
      <dsp:spPr>
        <a:xfrm>
          <a:off x="5877855" y="2384141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Technical Design </a:t>
          </a:r>
        </a:p>
      </dsp:txBody>
      <dsp:txXfrm>
        <a:off x="5903898" y="2410184"/>
        <a:ext cx="2037460" cy="837084"/>
      </dsp:txXfrm>
    </dsp:sp>
    <dsp:sp modelId="{C277512B-2E85-3347-86B3-175524051D91}">
      <dsp:nvSpPr>
        <dsp:cNvPr id="0" name=""/>
        <dsp:cNvSpPr/>
      </dsp:nvSpPr>
      <dsp:spPr>
        <a:xfrm>
          <a:off x="5877855" y="3410107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5903898" y="3436150"/>
        <a:ext cx="2037460" cy="8370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21AF3-BC47-DF40-BD02-38AC68127DBE}">
      <dsp:nvSpPr>
        <dsp:cNvPr id="0" name=""/>
        <dsp:cNvSpPr/>
      </dsp:nvSpPr>
      <dsp:spPr>
        <a:xfrm>
          <a:off x="3931" y="163487"/>
          <a:ext cx="1992866" cy="12393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8th Mathematics with level 1, 2 or 3 on FSA Math</a:t>
          </a:r>
        </a:p>
      </dsp:txBody>
      <dsp:txXfrm>
        <a:off x="40231" y="199787"/>
        <a:ext cx="1920266" cy="1166788"/>
      </dsp:txXfrm>
    </dsp:sp>
    <dsp:sp modelId="{351A7A94-0914-0E49-96E3-0F4D8834EEE4}">
      <dsp:nvSpPr>
        <dsp:cNvPr id="0" name=""/>
        <dsp:cNvSpPr/>
      </dsp:nvSpPr>
      <dsp:spPr>
        <a:xfrm rot="5400000">
          <a:off x="956770" y="1446470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1119E-DAF9-164C-8F13-8A9FAE338397}">
      <dsp:nvSpPr>
        <dsp:cNvPr id="0" name=""/>
        <dsp:cNvSpPr/>
      </dsp:nvSpPr>
      <dsp:spPr>
        <a:xfrm>
          <a:off x="3931" y="1577252"/>
          <a:ext cx="1992866" cy="498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9</a:t>
          </a:r>
          <a:r>
            <a:rPr lang="en-US" sz="1400" kern="1200" baseline="30000"/>
            <a:t>th</a:t>
          </a:r>
          <a:r>
            <a:rPr lang="en-US" sz="1400" kern="1200"/>
            <a:t> Algebra 1</a:t>
          </a:r>
        </a:p>
      </dsp:txBody>
      <dsp:txXfrm>
        <a:off x="18523" y="1591844"/>
        <a:ext cx="1963682" cy="469032"/>
      </dsp:txXfrm>
    </dsp:sp>
    <dsp:sp modelId="{D608E8F1-0057-1D48-AC0E-60E77CF0AE1A}">
      <dsp:nvSpPr>
        <dsp:cNvPr id="0" name=""/>
        <dsp:cNvSpPr/>
      </dsp:nvSpPr>
      <dsp:spPr>
        <a:xfrm rot="5400000">
          <a:off x="956770" y="2119063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3CD2A4-F2F2-1044-A2DD-82EF116D8851}">
      <dsp:nvSpPr>
        <dsp:cNvPr id="0" name=""/>
        <dsp:cNvSpPr/>
      </dsp:nvSpPr>
      <dsp:spPr>
        <a:xfrm>
          <a:off x="3931" y="2249844"/>
          <a:ext cx="1992866" cy="498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10</a:t>
          </a:r>
          <a:r>
            <a:rPr lang="en-US" sz="1400" kern="1200" baseline="30000"/>
            <a:t>th</a:t>
          </a:r>
          <a:r>
            <a:rPr lang="en-US" sz="1400" kern="1200"/>
            <a:t> Liberal Arts I</a:t>
          </a:r>
        </a:p>
      </dsp:txBody>
      <dsp:txXfrm>
        <a:off x="18523" y="2264436"/>
        <a:ext cx="1963682" cy="469032"/>
      </dsp:txXfrm>
    </dsp:sp>
    <dsp:sp modelId="{B9F05011-17B1-A84A-9C5E-F69683BCAA9D}">
      <dsp:nvSpPr>
        <dsp:cNvPr id="0" name=""/>
        <dsp:cNvSpPr/>
      </dsp:nvSpPr>
      <dsp:spPr>
        <a:xfrm rot="5400000">
          <a:off x="956770" y="2791655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44192C-7017-104B-B894-15E153FADEE5}">
      <dsp:nvSpPr>
        <dsp:cNvPr id="0" name=""/>
        <dsp:cNvSpPr/>
      </dsp:nvSpPr>
      <dsp:spPr>
        <a:xfrm>
          <a:off x="3931" y="2922437"/>
          <a:ext cx="1992866" cy="70751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11</a:t>
          </a:r>
          <a:r>
            <a:rPr lang="en-US" sz="1400" kern="1200" baseline="30000"/>
            <a:t>th</a:t>
          </a:r>
          <a:r>
            <a:rPr lang="en-US" sz="1400" kern="1200"/>
            <a:t> Geometry</a:t>
          </a:r>
        </a:p>
      </dsp:txBody>
      <dsp:txXfrm>
        <a:off x="24653" y="2943159"/>
        <a:ext cx="1951422" cy="666073"/>
      </dsp:txXfrm>
    </dsp:sp>
    <dsp:sp modelId="{B5B66D19-B958-4B47-8294-B4521C3F70A8}">
      <dsp:nvSpPr>
        <dsp:cNvPr id="0" name=""/>
        <dsp:cNvSpPr/>
      </dsp:nvSpPr>
      <dsp:spPr>
        <a:xfrm rot="5400000">
          <a:off x="956770" y="3673549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2A049D-6849-AF48-99C4-15B492E01C07}">
      <dsp:nvSpPr>
        <dsp:cNvPr id="0" name=""/>
        <dsp:cNvSpPr/>
      </dsp:nvSpPr>
      <dsp:spPr>
        <a:xfrm>
          <a:off x="3931" y="3804330"/>
          <a:ext cx="1992866" cy="8323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12</a:t>
          </a:r>
          <a:r>
            <a:rPr lang="en-US" sz="1400" kern="1200" baseline="30000"/>
            <a:t>th</a:t>
          </a:r>
          <a:r>
            <a:rPr lang="en-US" sz="1400" kern="1200"/>
            <a:t> Math for College Readiness</a:t>
          </a:r>
        </a:p>
      </dsp:txBody>
      <dsp:txXfrm>
        <a:off x="28308" y="3828707"/>
        <a:ext cx="1944112" cy="783546"/>
      </dsp:txXfrm>
    </dsp:sp>
    <dsp:sp modelId="{6DDC4B30-E1F6-9642-A750-FCABC22A3A4F}">
      <dsp:nvSpPr>
        <dsp:cNvPr id="0" name=""/>
        <dsp:cNvSpPr/>
      </dsp:nvSpPr>
      <dsp:spPr>
        <a:xfrm>
          <a:off x="2275799" y="163487"/>
          <a:ext cx="1992866" cy="12393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8th Mathematics- level 4 or 5 on FSA Math </a:t>
          </a:r>
        </a:p>
      </dsp:txBody>
      <dsp:txXfrm>
        <a:off x="2312099" y="199787"/>
        <a:ext cx="1920266" cy="1166788"/>
      </dsp:txXfrm>
    </dsp:sp>
    <dsp:sp modelId="{4EFB357D-79C4-FA4F-A2EE-B415D484CFF6}">
      <dsp:nvSpPr>
        <dsp:cNvPr id="0" name=""/>
        <dsp:cNvSpPr/>
      </dsp:nvSpPr>
      <dsp:spPr>
        <a:xfrm rot="5400000">
          <a:off x="3228638" y="1446470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BA27A0-887D-6A4F-B962-40B01B8ECD0B}">
      <dsp:nvSpPr>
        <dsp:cNvPr id="0" name=""/>
        <dsp:cNvSpPr/>
      </dsp:nvSpPr>
      <dsp:spPr>
        <a:xfrm>
          <a:off x="2275799" y="1577252"/>
          <a:ext cx="1992866" cy="498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9</a:t>
          </a:r>
          <a:r>
            <a:rPr lang="en-US" sz="1400" kern="1200" baseline="30000"/>
            <a:t>th</a:t>
          </a:r>
          <a:r>
            <a:rPr lang="en-US" sz="1400" kern="1200"/>
            <a:t> Algebra 1 Honors</a:t>
          </a:r>
        </a:p>
      </dsp:txBody>
      <dsp:txXfrm>
        <a:off x="2290391" y="1591844"/>
        <a:ext cx="1963682" cy="469032"/>
      </dsp:txXfrm>
    </dsp:sp>
    <dsp:sp modelId="{D82FDE5E-CE3F-B642-BB49-89AE281E0A83}">
      <dsp:nvSpPr>
        <dsp:cNvPr id="0" name=""/>
        <dsp:cNvSpPr/>
      </dsp:nvSpPr>
      <dsp:spPr>
        <a:xfrm rot="5400000">
          <a:off x="3228638" y="2119063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26894B-60B7-C14A-8CCC-6F692A0D3EB9}">
      <dsp:nvSpPr>
        <dsp:cNvPr id="0" name=""/>
        <dsp:cNvSpPr/>
      </dsp:nvSpPr>
      <dsp:spPr>
        <a:xfrm>
          <a:off x="2275799" y="2249844"/>
          <a:ext cx="1992866" cy="498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10</a:t>
          </a:r>
          <a:r>
            <a:rPr lang="en-US" sz="1400" kern="1200" baseline="30000"/>
            <a:t>th</a:t>
          </a:r>
          <a:r>
            <a:rPr lang="en-US" sz="1400" kern="1200"/>
            <a:t> Geometry Honors</a:t>
          </a:r>
        </a:p>
      </dsp:txBody>
      <dsp:txXfrm>
        <a:off x="2290391" y="2264436"/>
        <a:ext cx="1963682" cy="469032"/>
      </dsp:txXfrm>
    </dsp:sp>
    <dsp:sp modelId="{E45C65F1-ADFE-534B-9884-81024022F62E}">
      <dsp:nvSpPr>
        <dsp:cNvPr id="0" name=""/>
        <dsp:cNvSpPr/>
      </dsp:nvSpPr>
      <dsp:spPr>
        <a:xfrm rot="5400000">
          <a:off x="3228638" y="2791655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52D865-6E20-2644-91E4-38BE262566DC}">
      <dsp:nvSpPr>
        <dsp:cNvPr id="0" name=""/>
        <dsp:cNvSpPr/>
      </dsp:nvSpPr>
      <dsp:spPr>
        <a:xfrm>
          <a:off x="2275799" y="2922437"/>
          <a:ext cx="1992866" cy="70751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11</a:t>
          </a:r>
          <a:r>
            <a:rPr lang="en-US" sz="1400" kern="1200" baseline="30000"/>
            <a:t>th</a:t>
          </a:r>
          <a:r>
            <a:rPr lang="en-US" sz="1400" kern="1200"/>
            <a:t> Algebra II or Liberal Arts II </a:t>
          </a:r>
        </a:p>
      </dsp:txBody>
      <dsp:txXfrm>
        <a:off x="2296521" y="2943159"/>
        <a:ext cx="1951422" cy="666073"/>
      </dsp:txXfrm>
    </dsp:sp>
    <dsp:sp modelId="{46ED41FB-C2BF-284B-9EBD-F8748207EE29}">
      <dsp:nvSpPr>
        <dsp:cNvPr id="0" name=""/>
        <dsp:cNvSpPr/>
      </dsp:nvSpPr>
      <dsp:spPr>
        <a:xfrm rot="5400000">
          <a:off x="3228638" y="3673549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57D872-2EF2-1748-8C4F-B8885808C7AB}">
      <dsp:nvSpPr>
        <dsp:cNvPr id="0" name=""/>
        <dsp:cNvSpPr/>
      </dsp:nvSpPr>
      <dsp:spPr>
        <a:xfrm>
          <a:off x="2275799" y="3804330"/>
          <a:ext cx="1992866" cy="498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12</a:t>
          </a:r>
          <a:r>
            <a:rPr lang="en-US" sz="1400" kern="1200" baseline="30000"/>
            <a:t>th</a:t>
          </a:r>
          <a:r>
            <a:rPr lang="en-US" sz="1400" kern="1200"/>
            <a:t> Algebra II or Pre Calculus</a:t>
          </a:r>
        </a:p>
      </dsp:txBody>
      <dsp:txXfrm>
        <a:off x="2290391" y="3818922"/>
        <a:ext cx="1963682" cy="469032"/>
      </dsp:txXfrm>
    </dsp:sp>
    <dsp:sp modelId="{7ACE626D-44D4-1842-B59E-1A54FA4D081A}">
      <dsp:nvSpPr>
        <dsp:cNvPr id="0" name=""/>
        <dsp:cNvSpPr/>
      </dsp:nvSpPr>
      <dsp:spPr>
        <a:xfrm>
          <a:off x="4547667" y="163487"/>
          <a:ext cx="1992866" cy="12015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8</a:t>
          </a:r>
          <a:r>
            <a:rPr lang="en-US" sz="1400" kern="1200" baseline="30000"/>
            <a:t>th</a:t>
          </a:r>
          <a:r>
            <a:rPr lang="en-US" sz="1400" kern="1200"/>
            <a:t> Algebra 1 Honors</a:t>
          </a:r>
        </a:p>
      </dsp:txBody>
      <dsp:txXfrm>
        <a:off x="4582859" y="198679"/>
        <a:ext cx="1922482" cy="1131145"/>
      </dsp:txXfrm>
    </dsp:sp>
    <dsp:sp modelId="{B25689AE-D0D3-2D4D-8AB9-FEDEA27E8AEF}">
      <dsp:nvSpPr>
        <dsp:cNvPr id="0" name=""/>
        <dsp:cNvSpPr/>
      </dsp:nvSpPr>
      <dsp:spPr>
        <a:xfrm rot="5400000">
          <a:off x="5500507" y="1408611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6779F5-2742-A841-8F07-346F7F8216FA}">
      <dsp:nvSpPr>
        <dsp:cNvPr id="0" name=""/>
        <dsp:cNvSpPr/>
      </dsp:nvSpPr>
      <dsp:spPr>
        <a:xfrm>
          <a:off x="4547667" y="1539392"/>
          <a:ext cx="1992866" cy="498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9</a:t>
          </a:r>
          <a:r>
            <a:rPr lang="en-US" sz="1400" kern="1200" baseline="30000"/>
            <a:t>th</a:t>
          </a:r>
          <a:r>
            <a:rPr lang="en-US" sz="1400" kern="1200"/>
            <a:t> Geometry Honors</a:t>
          </a:r>
        </a:p>
      </dsp:txBody>
      <dsp:txXfrm>
        <a:off x="4562259" y="1553984"/>
        <a:ext cx="1963682" cy="469032"/>
      </dsp:txXfrm>
    </dsp:sp>
    <dsp:sp modelId="{4AD089C0-3BA3-D94D-B779-2BB84E3F8FC8}">
      <dsp:nvSpPr>
        <dsp:cNvPr id="0" name=""/>
        <dsp:cNvSpPr/>
      </dsp:nvSpPr>
      <dsp:spPr>
        <a:xfrm rot="5400000">
          <a:off x="5500507" y="2081203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F8F5B2-BF0A-384D-853C-60195F8409E2}">
      <dsp:nvSpPr>
        <dsp:cNvPr id="0" name=""/>
        <dsp:cNvSpPr/>
      </dsp:nvSpPr>
      <dsp:spPr>
        <a:xfrm>
          <a:off x="4547667" y="2211985"/>
          <a:ext cx="1992866" cy="498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10</a:t>
          </a:r>
          <a:r>
            <a:rPr lang="en-US" sz="1400" kern="1200" baseline="30000"/>
            <a:t>th</a:t>
          </a:r>
          <a:r>
            <a:rPr lang="en-US" sz="1400" kern="1200"/>
            <a:t> Algebra II Honors</a:t>
          </a:r>
        </a:p>
      </dsp:txBody>
      <dsp:txXfrm>
        <a:off x="4562259" y="2226577"/>
        <a:ext cx="1963682" cy="469032"/>
      </dsp:txXfrm>
    </dsp:sp>
    <dsp:sp modelId="{A00A5576-97DD-FC45-9581-C6B722C42B8E}">
      <dsp:nvSpPr>
        <dsp:cNvPr id="0" name=""/>
        <dsp:cNvSpPr/>
      </dsp:nvSpPr>
      <dsp:spPr>
        <a:xfrm rot="5400000">
          <a:off x="5500507" y="2753796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42468B-F488-E64C-A919-D40064911DAF}">
      <dsp:nvSpPr>
        <dsp:cNvPr id="0" name=""/>
        <dsp:cNvSpPr/>
      </dsp:nvSpPr>
      <dsp:spPr>
        <a:xfrm>
          <a:off x="4547667" y="2884578"/>
          <a:ext cx="1992866" cy="8976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11</a:t>
          </a:r>
          <a:r>
            <a:rPr lang="en-US" sz="1400" kern="1200" baseline="30000"/>
            <a:t>th</a:t>
          </a:r>
          <a:r>
            <a:rPr lang="en-US" sz="1400" kern="1200"/>
            <a:t> Pre-Calculus or  Statistics </a:t>
          </a:r>
        </a:p>
      </dsp:txBody>
      <dsp:txXfrm>
        <a:off x="4573959" y="2910870"/>
        <a:ext cx="1940282" cy="845082"/>
      </dsp:txXfrm>
    </dsp:sp>
    <dsp:sp modelId="{F7EC0505-A92C-EF45-9D52-208C0CB16FE0}">
      <dsp:nvSpPr>
        <dsp:cNvPr id="0" name=""/>
        <dsp:cNvSpPr/>
      </dsp:nvSpPr>
      <dsp:spPr>
        <a:xfrm rot="5400000">
          <a:off x="5500507" y="3825838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77E99-ADC5-E745-A5AA-54FD41E47B88}">
      <dsp:nvSpPr>
        <dsp:cNvPr id="0" name=""/>
        <dsp:cNvSpPr/>
      </dsp:nvSpPr>
      <dsp:spPr>
        <a:xfrm>
          <a:off x="4547667" y="3956620"/>
          <a:ext cx="1992866" cy="94365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12</a:t>
          </a:r>
          <a:r>
            <a:rPr lang="en-US" sz="1400" kern="1200" baseline="30000"/>
            <a:t>th</a:t>
          </a:r>
          <a:r>
            <a:rPr lang="en-US" sz="1400" kern="1200"/>
            <a:t>  Statistics  or AP Calculus or AP Statistics</a:t>
          </a:r>
        </a:p>
      </dsp:txBody>
      <dsp:txXfrm>
        <a:off x="4575306" y="3984259"/>
        <a:ext cx="1937588" cy="888374"/>
      </dsp:txXfrm>
    </dsp:sp>
    <dsp:sp modelId="{1D4F4281-B80D-844C-80C8-547597ACEC3B}">
      <dsp:nvSpPr>
        <dsp:cNvPr id="0" name=""/>
        <dsp:cNvSpPr/>
      </dsp:nvSpPr>
      <dsp:spPr>
        <a:xfrm>
          <a:off x="6819535" y="163487"/>
          <a:ext cx="1992866" cy="1125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8</a:t>
          </a:r>
          <a:r>
            <a:rPr lang="en-US" sz="1400" kern="1200" baseline="30000"/>
            <a:t>th</a:t>
          </a:r>
          <a:r>
            <a:rPr lang="en-US" sz="1400" kern="1200"/>
            <a:t> Geometry Honors</a:t>
          </a:r>
        </a:p>
      </dsp:txBody>
      <dsp:txXfrm>
        <a:off x="6852488" y="196440"/>
        <a:ext cx="1926960" cy="1059196"/>
      </dsp:txXfrm>
    </dsp:sp>
    <dsp:sp modelId="{0DB02783-4D9C-CC46-B610-94693F61D9FD}">
      <dsp:nvSpPr>
        <dsp:cNvPr id="0" name=""/>
        <dsp:cNvSpPr/>
      </dsp:nvSpPr>
      <dsp:spPr>
        <a:xfrm rot="5400000">
          <a:off x="7772375" y="1332184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EAB83E-1E6B-AC42-BDDF-754F73C4C713}">
      <dsp:nvSpPr>
        <dsp:cNvPr id="0" name=""/>
        <dsp:cNvSpPr/>
      </dsp:nvSpPr>
      <dsp:spPr>
        <a:xfrm>
          <a:off x="6819535" y="1462966"/>
          <a:ext cx="1992866" cy="498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9</a:t>
          </a:r>
          <a:r>
            <a:rPr lang="en-US" sz="1400" kern="1200" baseline="30000"/>
            <a:t>th</a:t>
          </a:r>
          <a:r>
            <a:rPr lang="en-US" sz="1400" kern="1200"/>
            <a:t> Algebra II Honors</a:t>
          </a:r>
        </a:p>
      </dsp:txBody>
      <dsp:txXfrm>
        <a:off x="6834127" y="1477558"/>
        <a:ext cx="1963682" cy="469032"/>
      </dsp:txXfrm>
    </dsp:sp>
    <dsp:sp modelId="{9370D1FB-6666-1F49-B2C6-1B57545399E2}">
      <dsp:nvSpPr>
        <dsp:cNvPr id="0" name=""/>
        <dsp:cNvSpPr/>
      </dsp:nvSpPr>
      <dsp:spPr>
        <a:xfrm rot="5400000">
          <a:off x="7772375" y="2004777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BAFF3B-DB83-9942-8C86-240C110D03BA}">
      <dsp:nvSpPr>
        <dsp:cNvPr id="0" name=""/>
        <dsp:cNvSpPr/>
      </dsp:nvSpPr>
      <dsp:spPr>
        <a:xfrm>
          <a:off x="6819535" y="2135559"/>
          <a:ext cx="1992866" cy="498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10</a:t>
          </a:r>
          <a:r>
            <a:rPr lang="en-US" sz="1400" kern="1200" baseline="30000"/>
            <a:t>th</a:t>
          </a:r>
          <a:r>
            <a:rPr lang="en-US" sz="1400" kern="1200"/>
            <a:t> Pre-Calculus</a:t>
          </a:r>
        </a:p>
      </dsp:txBody>
      <dsp:txXfrm>
        <a:off x="6834127" y="2150151"/>
        <a:ext cx="1963682" cy="469032"/>
      </dsp:txXfrm>
    </dsp:sp>
    <dsp:sp modelId="{096363CE-14BB-3647-855B-E325746E756F}">
      <dsp:nvSpPr>
        <dsp:cNvPr id="0" name=""/>
        <dsp:cNvSpPr/>
      </dsp:nvSpPr>
      <dsp:spPr>
        <a:xfrm rot="5400000">
          <a:off x="7772375" y="2677369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926AFE-E59E-A248-9215-FFD9E25CDBE0}">
      <dsp:nvSpPr>
        <dsp:cNvPr id="0" name=""/>
        <dsp:cNvSpPr/>
      </dsp:nvSpPr>
      <dsp:spPr>
        <a:xfrm>
          <a:off x="6819535" y="2808151"/>
          <a:ext cx="1992866" cy="498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11</a:t>
          </a:r>
          <a:r>
            <a:rPr lang="en-US" sz="1400" kern="1200" baseline="30000"/>
            <a:t>th</a:t>
          </a:r>
          <a:r>
            <a:rPr lang="en-US" sz="1400" kern="1200"/>
            <a:t> AP Statistics or AP Calculus</a:t>
          </a:r>
        </a:p>
      </dsp:txBody>
      <dsp:txXfrm>
        <a:off x="6834127" y="2822743"/>
        <a:ext cx="1963682" cy="469032"/>
      </dsp:txXfrm>
    </dsp:sp>
    <dsp:sp modelId="{0A0C0FB2-4D39-AD44-8698-1F103A35BF3F}">
      <dsp:nvSpPr>
        <dsp:cNvPr id="0" name=""/>
        <dsp:cNvSpPr/>
      </dsp:nvSpPr>
      <dsp:spPr>
        <a:xfrm rot="5400000">
          <a:off x="7772375" y="3349962"/>
          <a:ext cx="87187" cy="871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91C991-288F-854D-A7DB-66FA1BD05624}">
      <dsp:nvSpPr>
        <dsp:cNvPr id="0" name=""/>
        <dsp:cNvSpPr/>
      </dsp:nvSpPr>
      <dsp:spPr>
        <a:xfrm>
          <a:off x="6819535" y="3480744"/>
          <a:ext cx="1992866" cy="71181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12</a:t>
          </a:r>
          <a:r>
            <a:rPr lang="en-US" sz="1400" kern="1200" baseline="30000"/>
            <a:t>th</a:t>
          </a:r>
          <a:r>
            <a:rPr lang="en-US" sz="1400" kern="1200"/>
            <a:t> AP Statistics or AP Calculus</a:t>
          </a:r>
        </a:p>
      </dsp:txBody>
      <dsp:txXfrm>
        <a:off x="6840383" y="3501592"/>
        <a:ext cx="1951170" cy="6701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3B852-8E48-0F4C-A09D-D42D7A94B23A}">
      <dsp:nvSpPr>
        <dsp:cNvPr id="0" name=""/>
        <dsp:cNvSpPr/>
      </dsp:nvSpPr>
      <dsp:spPr>
        <a:xfrm>
          <a:off x="267" y="855122"/>
          <a:ext cx="3096638" cy="100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8</a:t>
          </a:r>
          <a:r>
            <a:rPr lang="en-US" sz="2000" kern="1200" baseline="30000" dirty="0"/>
            <a:t>th</a:t>
          </a:r>
          <a:r>
            <a:rPr lang="en-US" sz="2000" kern="1200" dirty="0"/>
            <a:t> Grade </a:t>
          </a:r>
          <a:r>
            <a:rPr lang="en-US" sz="2000" kern="1200" dirty="0" smtClean="0"/>
            <a:t>Science FSA ELA 1 or 2</a:t>
          </a:r>
          <a:endParaRPr lang="en-US" sz="2000" kern="1200" dirty="0"/>
        </a:p>
      </dsp:txBody>
      <dsp:txXfrm>
        <a:off x="267" y="855122"/>
        <a:ext cx="3096638" cy="1008108"/>
      </dsp:txXfrm>
    </dsp:sp>
    <dsp:sp modelId="{1444EB89-7264-2940-824B-B77AE232B5C8}">
      <dsp:nvSpPr>
        <dsp:cNvPr id="0" name=""/>
        <dsp:cNvSpPr/>
      </dsp:nvSpPr>
      <dsp:spPr>
        <a:xfrm>
          <a:off x="14562" y="1863231"/>
          <a:ext cx="3068048" cy="2607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9</a:t>
          </a:r>
          <a:r>
            <a:rPr lang="en-US" sz="2000" kern="1200" baseline="30000" dirty="0"/>
            <a:t>th </a:t>
          </a:r>
          <a:r>
            <a:rPr lang="en-US" sz="2000" kern="1200" dirty="0"/>
            <a:t> </a:t>
          </a:r>
          <a:r>
            <a:rPr lang="en-US" sz="2000" kern="1200" dirty="0" smtClean="0"/>
            <a:t>Environmental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10</a:t>
          </a:r>
          <a:r>
            <a:rPr lang="en-US" sz="2000" kern="1200" baseline="30000" dirty="0" smtClean="0"/>
            <a:t>th </a:t>
          </a:r>
          <a:r>
            <a:rPr lang="en-US" sz="2000" kern="1200" dirty="0" smtClean="0"/>
            <a:t>Biology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11</a:t>
          </a:r>
          <a:r>
            <a:rPr lang="en-US" sz="2000" kern="1200" baseline="30000" dirty="0" smtClean="0"/>
            <a:t>th/</a:t>
          </a:r>
          <a:r>
            <a:rPr lang="en-US" sz="2000" kern="1200" dirty="0" smtClean="0"/>
            <a:t>12</a:t>
          </a:r>
          <a:r>
            <a:rPr lang="en-US" sz="2000" kern="1200" baseline="30000" dirty="0" smtClean="0"/>
            <a:t>th</a:t>
          </a:r>
          <a:r>
            <a:rPr lang="en-US" sz="2000" kern="1200" dirty="0" smtClean="0"/>
            <a:t> Marine or Physical or Anatomy and Physiology </a:t>
          </a:r>
          <a:endParaRPr lang="en-US" sz="2000" kern="1200" dirty="0"/>
        </a:p>
      </dsp:txBody>
      <dsp:txXfrm>
        <a:off x="14562" y="1863231"/>
        <a:ext cx="3068048" cy="2607750"/>
      </dsp:txXfrm>
    </dsp:sp>
    <dsp:sp modelId="{ED5D6A65-ADC6-EE46-BEBC-CA610F938675}">
      <dsp:nvSpPr>
        <dsp:cNvPr id="0" name=""/>
        <dsp:cNvSpPr/>
      </dsp:nvSpPr>
      <dsp:spPr>
        <a:xfrm>
          <a:off x="3468201" y="855122"/>
          <a:ext cx="2652116" cy="100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8</a:t>
          </a:r>
          <a:r>
            <a:rPr lang="en-US" sz="2000" kern="1200" baseline="30000" dirty="0"/>
            <a:t>th</a:t>
          </a:r>
          <a:r>
            <a:rPr lang="en-US" sz="2000" kern="1200" dirty="0"/>
            <a:t> </a:t>
          </a:r>
          <a:r>
            <a:rPr lang="en-US" sz="2000" kern="1200" dirty="0" smtClean="0"/>
            <a:t>Grade  Science/Advanced Science FSA ELA  3</a:t>
          </a:r>
          <a:endParaRPr lang="en-US" kern="1200" dirty="0"/>
        </a:p>
      </dsp:txBody>
      <dsp:txXfrm>
        <a:off x="3468201" y="855122"/>
        <a:ext cx="2652116" cy="1008108"/>
      </dsp:txXfrm>
    </dsp:sp>
    <dsp:sp modelId="{B8CFC0B1-A472-0048-9C65-816DD969E7DB}">
      <dsp:nvSpPr>
        <dsp:cNvPr id="0" name=""/>
        <dsp:cNvSpPr/>
      </dsp:nvSpPr>
      <dsp:spPr>
        <a:xfrm>
          <a:off x="3468201" y="1863231"/>
          <a:ext cx="2652116" cy="2607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 </a:t>
          </a:r>
          <a:r>
            <a:rPr lang="en-US" sz="2000" kern="1200" dirty="0" smtClean="0"/>
            <a:t>9</a:t>
          </a:r>
          <a:r>
            <a:rPr lang="en-US" sz="2000" kern="1200" baseline="30000" dirty="0" smtClean="0"/>
            <a:t>th </a:t>
          </a:r>
          <a:r>
            <a:rPr lang="en-US" sz="2000" kern="1200" dirty="0" smtClean="0"/>
            <a:t>Biology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10</a:t>
          </a:r>
          <a:r>
            <a:rPr lang="en-US" sz="2000" kern="1200" baseline="30000" dirty="0" smtClean="0"/>
            <a:t>th</a:t>
          </a:r>
          <a:r>
            <a:rPr lang="en-US" sz="2000" kern="1200" dirty="0" smtClean="0"/>
            <a:t> </a:t>
          </a:r>
          <a:r>
            <a:rPr lang="en-US" sz="2000" kern="1200" dirty="0" smtClean="0"/>
            <a:t>Marine, Environmental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11</a:t>
          </a:r>
          <a:r>
            <a:rPr lang="en-US" sz="2000" kern="1200" baseline="30000" dirty="0" smtClean="0"/>
            <a:t>th /</a:t>
          </a:r>
          <a:r>
            <a:rPr lang="en-US" sz="2000" kern="1200" dirty="0" smtClean="0"/>
            <a:t>12</a:t>
          </a:r>
          <a:r>
            <a:rPr lang="en-US" sz="2000" kern="1200" baseline="30000" dirty="0" smtClean="0"/>
            <a:t>th</a:t>
          </a:r>
          <a:r>
            <a:rPr lang="en-US" sz="2000" kern="1200" dirty="0" smtClean="0"/>
            <a:t> Marine or Physical or Anatomy and Physiology  </a:t>
          </a:r>
          <a:endParaRPr lang="en-US" sz="2000" kern="1200" dirty="0"/>
        </a:p>
      </dsp:txBody>
      <dsp:txXfrm>
        <a:off x="3468201" y="1863231"/>
        <a:ext cx="2652116" cy="2607750"/>
      </dsp:txXfrm>
    </dsp:sp>
    <dsp:sp modelId="{C73EC8AC-D92D-7648-ABAF-4BD01DFAF408}">
      <dsp:nvSpPr>
        <dsp:cNvPr id="0" name=""/>
        <dsp:cNvSpPr/>
      </dsp:nvSpPr>
      <dsp:spPr>
        <a:xfrm>
          <a:off x="6491614" y="855122"/>
          <a:ext cx="2652116" cy="100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8</a:t>
          </a:r>
          <a:r>
            <a:rPr lang="en-US" sz="1600" kern="1200" baseline="30000" dirty="0" smtClean="0"/>
            <a:t>th</a:t>
          </a:r>
          <a:r>
            <a:rPr lang="en-US" sz="1600" kern="1200" dirty="0" smtClean="0"/>
            <a:t> Grade  Science/Advanced Science FSA ELA  3, 4 or 5 and A or B in current science</a:t>
          </a:r>
          <a:endParaRPr lang="en-US" sz="1600" kern="1200" dirty="0"/>
        </a:p>
      </dsp:txBody>
      <dsp:txXfrm>
        <a:off x="6491614" y="855122"/>
        <a:ext cx="2652116" cy="1008108"/>
      </dsp:txXfrm>
    </dsp:sp>
    <dsp:sp modelId="{0DF7F72D-2DCD-5642-AEE1-E3FF422DFB35}">
      <dsp:nvSpPr>
        <dsp:cNvPr id="0" name=""/>
        <dsp:cNvSpPr/>
      </dsp:nvSpPr>
      <dsp:spPr>
        <a:xfrm>
          <a:off x="6491614" y="1863231"/>
          <a:ext cx="2652116" cy="2607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9th Biology Honors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10th </a:t>
          </a:r>
          <a:r>
            <a:rPr lang="en-US" sz="2000" kern="1200" dirty="0" smtClean="0"/>
            <a:t>Physical Science Honors/Chemistry </a:t>
          </a:r>
          <a:r>
            <a:rPr lang="en-US" sz="2000" kern="1200" dirty="0" smtClean="0"/>
            <a:t>Honors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11th Any AP, Dual Enrollment or Honors course </a:t>
          </a:r>
          <a:endParaRPr lang="en-US" sz="2000" kern="1200" dirty="0"/>
        </a:p>
      </dsp:txBody>
      <dsp:txXfrm>
        <a:off x="6491614" y="1863231"/>
        <a:ext cx="2652116" cy="26077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3B852-8E48-0F4C-A09D-D42D7A94B23A}">
      <dsp:nvSpPr>
        <dsp:cNvPr id="0" name=""/>
        <dsp:cNvSpPr/>
      </dsp:nvSpPr>
      <dsp:spPr>
        <a:xfrm>
          <a:off x="267" y="660622"/>
          <a:ext cx="3096638" cy="1060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8</a:t>
          </a:r>
          <a:r>
            <a:rPr lang="en-US" sz="2000" kern="1200" baseline="30000"/>
            <a:t>th</a:t>
          </a:r>
          <a:r>
            <a:rPr lang="en-US" sz="2000" kern="1200"/>
            <a:t> Grade US History</a:t>
          </a:r>
        </a:p>
      </dsp:txBody>
      <dsp:txXfrm>
        <a:off x="267" y="660622"/>
        <a:ext cx="3096638" cy="1060846"/>
      </dsp:txXfrm>
    </dsp:sp>
    <dsp:sp modelId="{1444EB89-7264-2940-824B-B77AE232B5C8}">
      <dsp:nvSpPr>
        <dsp:cNvPr id="0" name=""/>
        <dsp:cNvSpPr/>
      </dsp:nvSpPr>
      <dsp:spPr>
        <a:xfrm>
          <a:off x="14562" y="1721469"/>
          <a:ext cx="3068048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9</a:t>
          </a:r>
          <a:r>
            <a:rPr lang="en-US" sz="2000" kern="1200" baseline="30000" dirty="0"/>
            <a:t>th </a:t>
          </a:r>
          <a:r>
            <a:rPr lang="en-US" sz="2000" kern="1200" dirty="0"/>
            <a:t> No required </a:t>
          </a:r>
          <a:r>
            <a:rPr lang="en-US" sz="2000" kern="1200" dirty="0" smtClean="0"/>
            <a:t>course/World Cultural Geography (elective)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10</a:t>
          </a:r>
          <a:r>
            <a:rPr lang="en-US" sz="2000" kern="1200" baseline="30000" dirty="0"/>
            <a:t>th</a:t>
          </a:r>
          <a:r>
            <a:rPr lang="en-US" sz="2000" kern="1200" dirty="0"/>
            <a:t> World History or World History Honors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11</a:t>
          </a:r>
          <a:r>
            <a:rPr lang="en-US" sz="2000" kern="1200" baseline="30000"/>
            <a:t>th</a:t>
          </a:r>
          <a:r>
            <a:rPr lang="en-US" sz="2000" kern="1200"/>
            <a:t> US History or US History Honors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12</a:t>
          </a:r>
          <a:r>
            <a:rPr lang="en-US" sz="2000" kern="1200" baseline="30000"/>
            <a:t>th</a:t>
          </a:r>
          <a:r>
            <a:rPr lang="en-US" sz="2000" kern="1200"/>
            <a:t> Econ/Gov or Econ/Gov Honors</a:t>
          </a:r>
        </a:p>
      </dsp:txBody>
      <dsp:txXfrm>
        <a:off x="14562" y="1721469"/>
        <a:ext cx="3068048" cy="2944012"/>
      </dsp:txXfrm>
    </dsp:sp>
    <dsp:sp modelId="{ED5D6A65-ADC6-EE46-BEBC-CA610F938675}">
      <dsp:nvSpPr>
        <dsp:cNvPr id="0" name=""/>
        <dsp:cNvSpPr/>
      </dsp:nvSpPr>
      <dsp:spPr>
        <a:xfrm>
          <a:off x="3468201" y="660622"/>
          <a:ext cx="2652116" cy="1060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8</a:t>
          </a:r>
          <a:r>
            <a:rPr lang="en-US" sz="2000" kern="1200" baseline="30000"/>
            <a:t>th</a:t>
          </a:r>
          <a:r>
            <a:rPr lang="en-US" sz="2000" kern="1200"/>
            <a:t> Adv U.S History</a:t>
          </a:r>
          <a:endParaRPr lang="en-US" kern="1200"/>
        </a:p>
      </dsp:txBody>
      <dsp:txXfrm>
        <a:off x="3468201" y="660622"/>
        <a:ext cx="2652116" cy="1060846"/>
      </dsp:txXfrm>
    </dsp:sp>
    <dsp:sp modelId="{B8CFC0B1-A472-0048-9C65-816DD969E7DB}">
      <dsp:nvSpPr>
        <dsp:cNvPr id="0" name=""/>
        <dsp:cNvSpPr/>
      </dsp:nvSpPr>
      <dsp:spPr>
        <a:xfrm>
          <a:off x="3468201" y="1721469"/>
          <a:ext cx="2652116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 9</a:t>
          </a:r>
          <a:r>
            <a:rPr lang="en-US" sz="2000" kern="1200" baseline="30000" dirty="0"/>
            <a:t>th</a:t>
          </a:r>
          <a:r>
            <a:rPr lang="en-US" sz="2000" kern="1200" dirty="0"/>
            <a:t> World History </a:t>
          </a:r>
          <a:r>
            <a:rPr lang="en-US" sz="2000" kern="1200" dirty="0" smtClean="0"/>
            <a:t>Honors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10</a:t>
          </a:r>
          <a:r>
            <a:rPr lang="en-US" sz="2000" kern="1200" baseline="30000"/>
            <a:t>th</a:t>
          </a:r>
          <a:r>
            <a:rPr lang="en-US" sz="2000" kern="1200"/>
            <a:t>  A.P. Human Geography (elective)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11</a:t>
          </a:r>
          <a:r>
            <a:rPr lang="en-US" sz="2000" kern="1200" baseline="30000"/>
            <a:t>th </a:t>
          </a:r>
          <a:r>
            <a:rPr lang="en-US" sz="2000" kern="1200"/>
            <a:t>AP U.S. History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12</a:t>
          </a:r>
          <a:r>
            <a:rPr lang="en-US" sz="2000" kern="1200" baseline="30000"/>
            <a:t>th</a:t>
          </a:r>
          <a:r>
            <a:rPr lang="en-US" sz="2000" kern="1200"/>
            <a:t> AP Government AP Macro Economics </a:t>
          </a:r>
        </a:p>
      </dsp:txBody>
      <dsp:txXfrm>
        <a:off x="3468201" y="1721469"/>
        <a:ext cx="2652116" cy="2944012"/>
      </dsp:txXfrm>
    </dsp:sp>
    <dsp:sp modelId="{D7AB7244-EF62-2240-AAA7-791507E1A836}">
      <dsp:nvSpPr>
        <dsp:cNvPr id="0" name=""/>
        <dsp:cNvSpPr/>
      </dsp:nvSpPr>
      <dsp:spPr>
        <a:xfrm>
          <a:off x="6491614" y="660622"/>
          <a:ext cx="2652116" cy="1060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8</a:t>
          </a:r>
          <a:r>
            <a:rPr lang="en-US" sz="2000" kern="1200" baseline="30000"/>
            <a:t>th</a:t>
          </a:r>
          <a:r>
            <a:rPr lang="en-US" sz="2000" kern="1200"/>
            <a:t> Adv U.S History</a:t>
          </a:r>
          <a:endParaRPr lang="en-US" kern="1200"/>
        </a:p>
      </dsp:txBody>
      <dsp:txXfrm>
        <a:off x="6491614" y="660622"/>
        <a:ext cx="2652116" cy="1060846"/>
      </dsp:txXfrm>
    </dsp:sp>
    <dsp:sp modelId="{AB29F77E-0933-B242-9C01-510D9AEDEF25}">
      <dsp:nvSpPr>
        <dsp:cNvPr id="0" name=""/>
        <dsp:cNvSpPr/>
      </dsp:nvSpPr>
      <dsp:spPr>
        <a:xfrm>
          <a:off x="6491614" y="1721469"/>
          <a:ext cx="2652116" cy="2944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9</a:t>
          </a:r>
          <a:r>
            <a:rPr lang="en-US" sz="2000" kern="1200" baseline="30000"/>
            <a:t>th</a:t>
          </a:r>
          <a:r>
            <a:rPr lang="en-US" sz="2000" kern="1200"/>
            <a:t> AP Human Geography 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10</a:t>
          </a:r>
          <a:r>
            <a:rPr lang="en-US" sz="2000" kern="1200" baseline="30000"/>
            <a:t>th</a:t>
          </a:r>
          <a:r>
            <a:rPr lang="en-US" sz="2000" kern="1200"/>
            <a:t> AP World History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baseline="0"/>
            <a:t>11</a:t>
          </a:r>
          <a:r>
            <a:rPr lang="en-US" sz="2000" kern="1200" baseline="30000"/>
            <a:t>th</a:t>
          </a:r>
          <a:r>
            <a:rPr lang="en-US" sz="2000" kern="1200" baseline="0"/>
            <a:t> AP US History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baseline="0"/>
            <a:t>12</a:t>
          </a:r>
          <a:r>
            <a:rPr lang="en-US" sz="2000" kern="1200" baseline="30000"/>
            <a:t>th</a:t>
          </a:r>
          <a:r>
            <a:rPr lang="en-US" sz="2000" kern="1200" baseline="0"/>
            <a:t> AP Government and AP Macro Economics</a:t>
          </a:r>
          <a:endParaRPr lang="en-US" sz="2000" kern="1200"/>
        </a:p>
      </dsp:txBody>
      <dsp:txXfrm>
        <a:off x="6491614" y="1721469"/>
        <a:ext cx="2652116" cy="2944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35214-665F-6F45-B217-6F50DD799776}">
      <dsp:nvSpPr>
        <dsp:cNvPr id="0" name=""/>
        <dsp:cNvSpPr/>
      </dsp:nvSpPr>
      <dsp:spPr>
        <a:xfrm>
          <a:off x="2524" y="5755"/>
          <a:ext cx="2461171" cy="978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/>
            <a:t>Physical Education</a:t>
          </a:r>
          <a:endParaRPr lang="en-US" sz="2700" kern="1200"/>
        </a:p>
      </dsp:txBody>
      <dsp:txXfrm>
        <a:off x="2524" y="5755"/>
        <a:ext cx="2461171" cy="978004"/>
      </dsp:txXfrm>
    </dsp:sp>
    <dsp:sp modelId="{9EDB798E-CC2E-E64D-BEBF-57FEE3D2FEB1}">
      <dsp:nvSpPr>
        <dsp:cNvPr id="0" name=""/>
        <dsp:cNvSpPr/>
      </dsp:nvSpPr>
      <dsp:spPr>
        <a:xfrm>
          <a:off x="2524" y="983759"/>
          <a:ext cx="2461171" cy="33235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HOPE (also meets online requirement)</a:t>
          </a:r>
        </a:p>
      </dsp:txBody>
      <dsp:txXfrm>
        <a:off x="2524" y="983759"/>
        <a:ext cx="2461171" cy="3323594"/>
      </dsp:txXfrm>
    </dsp:sp>
    <dsp:sp modelId="{75CD4994-92F8-DC44-A292-DDF51189A6C5}">
      <dsp:nvSpPr>
        <dsp:cNvPr id="0" name=""/>
        <dsp:cNvSpPr/>
      </dsp:nvSpPr>
      <dsp:spPr>
        <a:xfrm>
          <a:off x="2808260" y="5755"/>
          <a:ext cx="2461171" cy="978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Fine or Performing Art</a:t>
          </a:r>
        </a:p>
      </dsp:txBody>
      <dsp:txXfrm>
        <a:off x="2808260" y="5755"/>
        <a:ext cx="2461171" cy="978004"/>
      </dsp:txXfrm>
    </dsp:sp>
    <dsp:sp modelId="{A9AD5B1F-40FA-6F46-ACA0-FC5CC54A6853}">
      <dsp:nvSpPr>
        <dsp:cNvPr id="0" name=""/>
        <dsp:cNvSpPr/>
      </dsp:nvSpPr>
      <dsp:spPr>
        <a:xfrm>
          <a:off x="2808260" y="983759"/>
          <a:ext cx="2461171" cy="33235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Band 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Chorus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Acting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Art </a:t>
          </a:r>
          <a:r>
            <a:rPr lang="en-US" sz="2700" kern="1200" dirty="0" smtClean="0"/>
            <a:t>2D</a:t>
          </a:r>
          <a:endParaRPr lang="en-US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/>
            <a:t>Digital Info Tech</a:t>
          </a:r>
          <a:endParaRPr lang="en-US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/>
            <a:t>Journalism 1</a:t>
          </a:r>
          <a:endParaRPr lang="en-US" sz="2700" kern="1200" dirty="0"/>
        </a:p>
      </dsp:txBody>
      <dsp:txXfrm>
        <a:off x="2808260" y="983759"/>
        <a:ext cx="2461171" cy="3323594"/>
      </dsp:txXfrm>
    </dsp:sp>
    <dsp:sp modelId="{0BFB01E7-40DD-414D-BE7B-8CE8F3172892}">
      <dsp:nvSpPr>
        <dsp:cNvPr id="0" name=""/>
        <dsp:cNvSpPr/>
      </dsp:nvSpPr>
      <dsp:spPr>
        <a:xfrm>
          <a:off x="5613995" y="5755"/>
          <a:ext cx="2461171" cy="9780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Online</a:t>
          </a:r>
        </a:p>
      </dsp:txBody>
      <dsp:txXfrm>
        <a:off x="5613995" y="5755"/>
        <a:ext cx="2461171" cy="978004"/>
      </dsp:txXfrm>
    </dsp:sp>
    <dsp:sp modelId="{3517C451-E797-CB44-876A-D0718D6E92EA}">
      <dsp:nvSpPr>
        <dsp:cNvPr id="0" name=""/>
        <dsp:cNvSpPr/>
      </dsp:nvSpPr>
      <dsp:spPr>
        <a:xfrm>
          <a:off x="5613995" y="983759"/>
          <a:ext cx="2461171" cy="33235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Any course offered on Pasco or Florida Virtual </a:t>
          </a:r>
        </a:p>
      </dsp:txBody>
      <dsp:txXfrm>
        <a:off x="5613995" y="983759"/>
        <a:ext cx="2461171" cy="33235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E7E9A-9F99-0049-AF9A-A232E809A9B3}">
      <dsp:nvSpPr>
        <dsp:cNvPr id="0" name=""/>
        <dsp:cNvSpPr/>
      </dsp:nvSpPr>
      <dsp:spPr>
        <a:xfrm>
          <a:off x="0" y="209557"/>
          <a:ext cx="8383560" cy="36804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483D2-C0E8-674D-8F84-1821C2D0722D}">
      <dsp:nvSpPr>
        <dsp:cNvPr id="0" name=""/>
        <dsp:cNvSpPr/>
      </dsp:nvSpPr>
      <dsp:spPr>
        <a:xfrm>
          <a:off x="5707184" y="574128"/>
          <a:ext cx="2462670" cy="19002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DCADA-7EEB-C74B-B5C6-CAB8C30D4E63}">
      <dsp:nvSpPr>
        <dsp:cNvPr id="0" name=""/>
        <dsp:cNvSpPr/>
      </dsp:nvSpPr>
      <dsp:spPr>
        <a:xfrm rot="10800000">
          <a:off x="218334" y="2863578"/>
          <a:ext cx="2462670" cy="31671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/>
            <a:t>9</a:t>
          </a:r>
          <a:r>
            <a:rPr lang="en-US" sz="3000" kern="1200" baseline="30000"/>
            <a:t>th</a:t>
          </a:r>
          <a:r>
            <a:rPr lang="en-US" sz="3000" kern="1200"/>
            <a:t> Grade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Art 2D 1</a:t>
          </a:r>
        </a:p>
      </dsp:txBody>
      <dsp:txXfrm rot="10800000">
        <a:off x="294070" y="2863578"/>
        <a:ext cx="2311198" cy="3091391"/>
      </dsp:txXfrm>
    </dsp:sp>
    <dsp:sp modelId="{F830745C-9A1A-F346-8D4B-137B6C043488}">
      <dsp:nvSpPr>
        <dsp:cNvPr id="0" name=""/>
        <dsp:cNvSpPr/>
      </dsp:nvSpPr>
      <dsp:spPr>
        <a:xfrm>
          <a:off x="2994478" y="617797"/>
          <a:ext cx="2394602" cy="19002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02793-520D-D84A-9CD9-D5FAFC339D63}">
      <dsp:nvSpPr>
        <dsp:cNvPr id="0" name=""/>
        <dsp:cNvSpPr/>
      </dsp:nvSpPr>
      <dsp:spPr>
        <a:xfrm rot="10800000">
          <a:off x="2944166" y="2863578"/>
          <a:ext cx="2462670" cy="31671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/>
            <a:t>10</a:t>
          </a:r>
          <a:r>
            <a:rPr lang="en-US" sz="3000" kern="1200" baseline="30000"/>
            <a:t>th</a:t>
          </a:r>
          <a:r>
            <a:rPr lang="en-US" sz="3000" kern="1200"/>
            <a:t> Grade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Art 2D 2</a:t>
          </a:r>
        </a:p>
      </dsp:txBody>
      <dsp:txXfrm rot="10800000">
        <a:off x="3019902" y="2863578"/>
        <a:ext cx="2311198" cy="3091391"/>
      </dsp:txXfrm>
    </dsp:sp>
    <dsp:sp modelId="{926CB416-3B12-3747-92D1-31DBB07A9268}">
      <dsp:nvSpPr>
        <dsp:cNvPr id="0" name=""/>
        <dsp:cNvSpPr/>
      </dsp:nvSpPr>
      <dsp:spPr>
        <a:xfrm>
          <a:off x="0" y="562195"/>
          <a:ext cx="2462670" cy="19002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F8E58-257D-C746-82CC-4E1B5D7EA02F}">
      <dsp:nvSpPr>
        <dsp:cNvPr id="0" name=""/>
        <dsp:cNvSpPr/>
      </dsp:nvSpPr>
      <dsp:spPr>
        <a:xfrm rot="10800000">
          <a:off x="5669382" y="2863578"/>
          <a:ext cx="2462670" cy="31671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/>
            <a:t>11</a:t>
          </a:r>
          <a:r>
            <a:rPr lang="en-US" sz="3000" kern="1200" baseline="30000"/>
            <a:t>th</a:t>
          </a:r>
          <a:r>
            <a:rPr lang="en-US" sz="3000" kern="1200"/>
            <a:t>/12</a:t>
          </a:r>
          <a:r>
            <a:rPr lang="en-US" sz="3000" kern="1200" baseline="30000"/>
            <a:t>th</a:t>
          </a:r>
          <a:r>
            <a:rPr lang="en-US" sz="3000" kern="1200"/>
            <a:t> Grade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Portfolio 1,2 and 3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AP 2D Design or AP Drawing </a:t>
          </a:r>
        </a:p>
      </dsp:txBody>
      <dsp:txXfrm rot="10800000">
        <a:off x="5745118" y="2863578"/>
        <a:ext cx="2311198" cy="30913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2BBC5-80EC-B144-AC39-2FA62054D7C4}">
      <dsp:nvSpPr>
        <dsp:cNvPr id="0" name=""/>
        <dsp:cNvSpPr/>
      </dsp:nvSpPr>
      <dsp:spPr>
        <a:xfrm>
          <a:off x="1004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/>
            <a:t>Academic </a:t>
          </a:r>
        </a:p>
      </dsp:txBody>
      <dsp:txXfrm>
        <a:off x="1004" y="0"/>
        <a:ext cx="2611933" cy="1357788"/>
      </dsp:txXfrm>
    </dsp:sp>
    <dsp:sp modelId="{5FA64062-00A5-214F-B9CB-ED949432C520}">
      <dsp:nvSpPr>
        <dsp:cNvPr id="0" name=""/>
        <dsp:cNvSpPr/>
      </dsp:nvSpPr>
      <dsp:spPr>
        <a:xfrm>
          <a:off x="262197" y="1358175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World Languages</a:t>
          </a:r>
        </a:p>
      </dsp:txBody>
      <dsp:txXfrm>
        <a:off x="288240" y="1384218"/>
        <a:ext cx="2037460" cy="837084"/>
      </dsp:txXfrm>
    </dsp:sp>
    <dsp:sp modelId="{A553EF16-2C1C-D440-9F83-7AE5E6926AFC}">
      <dsp:nvSpPr>
        <dsp:cNvPr id="0" name=""/>
        <dsp:cNvSpPr/>
      </dsp:nvSpPr>
      <dsp:spPr>
        <a:xfrm>
          <a:off x="262197" y="2384141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Social Studies</a:t>
          </a:r>
        </a:p>
      </dsp:txBody>
      <dsp:txXfrm>
        <a:off x="288240" y="2410184"/>
        <a:ext cx="2037460" cy="837084"/>
      </dsp:txXfrm>
    </dsp:sp>
    <dsp:sp modelId="{458C345A-4A49-7A49-9F50-C71F1E449F41}">
      <dsp:nvSpPr>
        <dsp:cNvPr id="0" name=""/>
        <dsp:cNvSpPr/>
      </dsp:nvSpPr>
      <dsp:spPr>
        <a:xfrm>
          <a:off x="262197" y="3410107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Language Arts</a:t>
          </a:r>
        </a:p>
      </dsp:txBody>
      <dsp:txXfrm>
        <a:off x="288240" y="3436150"/>
        <a:ext cx="2037460" cy="837084"/>
      </dsp:txXfrm>
    </dsp:sp>
    <dsp:sp modelId="{E303E960-470B-B545-8C09-6CED454EED12}">
      <dsp:nvSpPr>
        <dsp:cNvPr id="0" name=""/>
        <dsp:cNvSpPr/>
      </dsp:nvSpPr>
      <dsp:spPr>
        <a:xfrm>
          <a:off x="2808833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/>
            <a:t>Academy</a:t>
          </a:r>
        </a:p>
      </dsp:txBody>
      <dsp:txXfrm>
        <a:off x="2808833" y="0"/>
        <a:ext cx="2611933" cy="1357788"/>
      </dsp:txXfrm>
    </dsp:sp>
    <dsp:sp modelId="{68994EA4-E602-174B-80B9-B750B8925BAA}">
      <dsp:nvSpPr>
        <dsp:cNvPr id="0" name=""/>
        <dsp:cNvSpPr/>
      </dsp:nvSpPr>
      <dsp:spPr>
        <a:xfrm>
          <a:off x="3070026" y="1358175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Culinary</a:t>
          </a:r>
        </a:p>
      </dsp:txBody>
      <dsp:txXfrm>
        <a:off x="3096069" y="1384218"/>
        <a:ext cx="2037460" cy="837084"/>
      </dsp:txXfrm>
    </dsp:sp>
    <dsp:sp modelId="{8ED2FE29-B926-1346-B820-8C27A635D2A1}">
      <dsp:nvSpPr>
        <dsp:cNvPr id="0" name=""/>
        <dsp:cNvSpPr/>
      </dsp:nvSpPr>
      <dsp:spPr>
        <a:xfrm>
          <a:off x="3070026" y="2384141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Agriculture</a:t>
          </a:r>
        </a:p>
      </dsp:txBody>
      <dsp:txXfrm>
        <a:off x="3096069" y="2410184"/>
        <a:ext cx="2037460" cy="837084"/>
      </dsp:txXfrm>
    </dsp:sp>
    <dsp:sp modelId="{FC07DF38-8D61-FC49-A9C3-3307F3E1C9E9}">
      <dsp:nvSpPr>
        <dsp:cNvPr id="0" name=""/>
        <dsp:cNvSpPr/>
      </dsp:nvSpPr>
      <dsp:spPr>
        <a:xfrm>
          <a:off x="3070026" y="3410107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Early Childhood</a:t>
          </a:r>
        </a:p>
      </dsp:txBody>
      <dsp:txXfrm>
        <a:off x="3096069" y="3436150"/>
        <a:ext cx="2037460" cy="837084"/>
      </dsp:txXfrm>
    </dsp:sp>
    <dsp:sp modelId="{020E9399-4ACF-BE49-AA39-55E06EAA8BBD}">
      <dsp:nvSpPr>
        <dsp:cNvPr id="0" name=""/>
        <dsp:cNvSpPr/>
      </dsp:nvSpPr>
      <dsp:spPr>
        <a:xfrm>
          <a:off x="5616661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/>
            <a:t>Program</a:t>
          </a:r>
        </a:p>
      </dsp:txBody>
      <dsp:txXfrm>
        <a:off x="5616661" y="0"/>
        <a:ext cx="2611933" cy="1357788"/>
      </dsp:txXfrm>
    </dsp:sp>
    <dsp:sp modelId="{A4768C5B-51B7-E74F-9292-EDE49B98EF7C}">
      <dsp:nvSpPr>
        <dsp:cNvPr id="0" name=""/>
        <dsp:cNvSpPr/>
      </dsp:nvSpPr>
      <dsp:spPr>
        <a:xfrm>
          <a:off x="5877855" y="1358175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Digital Information Technology</a:t>
          </a:r>
        </a:p>
      </dsp:txBody>
      <dsp:txXfrm>
        <a:off x="5903898" y="1384218"/>
        <a:ext cx="2037460" cy="837084"/>
      </dsp:txXfrm>
    </dsp:sp>
    <dsp:sp modelId="{612AF2CD-B75A-E246-A390-F224211007AF}">
      <dsp:nvSpPr>
        <dsp:cNvPr id="0" name=""/>
        <dsp:cNvSpPr/>
      </dsp:nvSpPr>
      <dsp:spPr>
        <a:xfrm>
          <a:off x="5877855" y="2397947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Technical Design </a:t>
          </a:r>
        </a:p>
      </dsp:txBody>
      <dsp:txXfrm>
        <a:off x="5903898" y="2423990"/>
        <a:ext cx="2037460" cy="837084"/>
      </dsp:txXfrm>
    </dsp:sp>
    <dsp:sp modelId="{3F519556-CA59-CC43-8D6B-C8CB964C2DFE}">
      <dsp:nvSpPr>
        <dsp:cNvPr id="0" name=""/>
        <dsp:cNvSpPr/>
      </dsp:nvSpPr>
      <dsp:spPr>
        <a:xfrm>
          <a:off x="5877855" y="3410107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5903898" y="3436150"/>
        <a:ext cx="2037460" cy="8370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2BBC5-80EC-B144-AC39-2FA62054D7C4}">
      <dsp:nvSpPr>
        <dsp:cNvPr id="0" name=""/>
        <dsp:cNvSpPr/>
      </dsp:nvSpPr>
      <dsp:spPr>
        <a:xfrm>
          <a:off x="1004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/>
            <a:t>World Languages</a:t>
          </a:r>
        </a:p>
      </dsp:txBody>
      <dsp:txXfrm>
        <a:off x="1004" y="0"/>
        <a:ext cx="2611933" cy="1357788"/>
      </dsp:txXfrm>
    </dsp:sp>
    <dsp:sp modelId="{5FA64062-00A5-214F-B9CB-ED949432C520}">
      <dsp:nvSpPr>
        <dsp:cNvPr id="0" name=""/>
        <dsp:cNvSpPr/>
      </dsp:nvSpPr>
      <dsp:spPr>
        <a:xfrm>
          <a:off x="262197" y="1358175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Spanish</a:t>
          </a:r>
        </a:p>
      </dsp:txBody>
      <dsp:txXfrm>
        <a:off x="288240" y="1384218"/>
        <a:ext cx="2037460" cy="837084"/>
      </dsp:txXfrm>
    </dsp:sp>
    <dsp:sp modelId="{A553EF16-2C1C-D440-9F83-7AE5E6926AFC}">
      <dsp:nvSpPr>
        <dsp:cNvPr id="0" name=""/>
        <dsp:cNvSpPr/>
      </dsp:nvSpPr>
      <dsp:spPr>
        <a:xfrm>
          <a:off x="262197" y="2384141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French</a:t>
          </a:r>
        </a:p>
      </dsp:txBody>
      <dsp:txXfrm>
        <a:off x="288240" y="2410184"/>
        <a:ext cx="2037460" cy="837084"/>
      </dsp:txXfrm>
    </dsp:sp>
    <dsp:sp modelId="{458C345A-4A49-7A49-9F50-C71F1E449F41}">
      <dsp:nvSpPr>
        <dsp:cNvPr id="0" name=""/>
        <dsp:cNvSpPr/>
      </dsp:nvSpPr>
      <dsp:spPr>
        <a:xfrm>
          <a:off x="262197" y="3410107"/>
          <a:ext cx="2089546" cy="889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American Sign Language</a:t>
          </a:r>
        </a:p>
      </dsp:txBody>
      <dsp:txXfrm>
        <a:off x="288240" y="3436150"/>
        <a:ext cx="2037460" cy="837084"/>
      </dsp:txXfrm>
    </dsp:sp>
    <dsp:sp modelId="{E303E960-470B-B545-8C09-6CED454EED12}">
      <dsp:nvSpPr>
        <dsp:cNvPr id="0" name=""/>
        <dsp:cNvSpPr/>
      </dsp:nvSpPr>
      <dsp:spPr>
        <a:xfrm>
          <a:off x="2808833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/>
            <a:t>Social Studies</a:t>
          </a:r>
        </a:p>
      </dsp:txBody>
      <dsp:txXfrm>
        <a:off x="2808833" y="0"/>
        <a:ext cx="2611933" cy="1357788"/>
      </dsp:txXfrm>
    </dsp:sp>
    <dsp:sp modelId="{68994EA4-E602-174B-80B9-B750B8925BAA}">
      <dsp:nvSpPr>
        <dsp:cNvPr id="0" name=""/>
        <dsp:cNvSpPr/>
      </dsp:nvSpPr>
      <dsp:spPr>
        <a:xfrm>
          <a:off x="3070026" y="1359114"/>
          <a:ext cx="208954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World History Honors*</a:t>
          </a:r>
        </a:p>
      </dsp:txBody>
      <dsp:txXfrm>
        <a:off x="3109995" y="1399083"/>
        <a:ext cx="2009608" cy="1284701"/>
      </dsp:txXfrm>
    </dsp:sp>
    <dsp:sp modelId="{8ED2FE29-B926-1346-B820-8C27A635D2A1}">
      <dsp:nvSpPr>
        <dsp:cNvPr id="0" name=""/>
        <dsp:cNvSpPr/>
      </dsp:nvSpPr>
      <dsp:spPr>
        <a:xfrm>
          <a:off x="3070026" y="2933699"/>
          <a:ext cx="208954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AP Human Geography</a:t>
          </a:r>
        </a:p>
      </dsp:txBody>
      <dsp:txXfrm>
        <a:off x="3109995" y="2973668"/>
        <a:ext cx="2009608" cy="1284701"/>
      </dsp:txXfrm>
    </dsp:sp>
    <dsp:sp modelId="{020E9399-4ACF-BE49-AA39-55E06EAA8BBD}">
      <dsp:nvSpPr>
        <dsp:cNvPr id="0" name=""/>
        <dsp:cNvSpPr/>
      </dsp:nvSpPr>
      <dsp:spPr>
        <a:xfrm>
          <a:off x="5616661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/>
            <a:t>Language Arts</a:t>
          </a:r>
        </a:p>
      </dsp:txBody>
      <dsp:txXfrm>
        <a:off x="5616661" y="0"/>
        <a:ext cx="2611933" cy="1357788"/>
      </dsp:txXfrm>
    </dsp:sp>
    <dsp:sp modelId="{A4768C5B-51B7-E74F-9292-EDE49B98EF7C}">
      <dsp:nvSpPr>
        <dsp:cNvPr id="0" name=""/>
        <dsp:cNvSpPr/>
      </dsp:nvSpPr>
      <dsp:spPr>
        <a:xfrm>
          <a:off x="5877855" y="1359114"/>
          <a:ext cx="208954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Creative Writing</a:t>
          </a:r>
        </a:p>
      </dsp:txBody>
      <dsp:txXfrm>
        <a:off x="5917824" y="1399083"/>
        <a:ext cx="2009608" cy="1284701"/>
      </dsp:txXfrm>
    </dsp:sp>
    <dsp:sp modelId="{612AF2CD-B75A-E246-A390-F224211007AF}">
      <dsp:nvSpPr>
        <dsp:cNvPr id="0" name=""/>
        <dsp:cNvSpPr/>
      </dsp:nvSpPr>
      <dsp:spPr>
        <a:xfrm>
          <a:off x="5877855" y="2933699"/>
          <a:ext cx="208954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Journalism</a:t>
          </a:r>
        </a:p>
      </dsp:txBody>
      <dsp:txXfrm>
        <a:off x="5917824" y="2973668"/>
        <a:ext cx="2009608" cy="12847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2BBC5-80EC-B144-AC39-2FA62054D7C4}">
      <dsp:nvSpPr>
        <dsp:cNvPr id="0" name=""/>
        <dsp:cNvSpPr/>
      </dsp:nvSpPr>
      <dsp:spPr>
        <a:xfrm>
          <a:off x="1004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/>
            <a:t>Culinary </a:t>
          </a:r>
        </a:p>
      </dsp:txBody>
      <dsp:txXfrm>
        <a:off x="1004" y="0"/>
        <a:ext cx="2611933" cy="1357788"/>
      </dsp:txXfrm>
    </dsp:sp>
    <dsp:sp modelId="{5FA64062-00A5-214F-B9CB-ED949432C520}">
      <dsp:nvSpPr>
        <dsp:cNvPr id="0" name=""/>
        <dsp:cNvSpPr/>
      </dsp:nvSpPr>
      <dsp:spPr>
        <a:xfrm>
          <a:off x="262197" y="1357899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Culinary 1</a:t>
          </a:r>
        </a:p>
      </dsp:txBody>
      <dsp:txXfrm>
        <a:off x="281508" y="1377210"/>
        <a:ext cx="2050924" cy="620714"/>
      </dsp:txXfrm>
    </dsp:sp>
    <dsp:sp modelId="{A553EF16-2C1C-D440-9F83-7AE5E6926AFC}">
      <dsp:nvSpPr>
        <dsp:cNvPr id="0" name=""/>
        <dsp:cNvSpPr/>
      </dsp:nvSpPr>
      <dsp:spPr>
        <a:xfrm>
          <a:off x="262197" y="2118672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Culinary 2</a:t>
          </a:r>
        </a:p>
      </dsp:txBody>
      <dsp:txXfrm>
        <a:off x="281508" y="2137983"/>
        <a:ext cx="2050924" cy="620714"/>
      </dsp:txXfrm>
    </dsp:sp>
    <dsp:sp modelId="{F0A1E208-4871-C04B-85FB-EC053A84441A}">
      <dsp:nvSpPr>
        <dsp:cNvPr id="0" name=""/>
        <dsp:cNvSpPr/>
      </dsp:nvSpPr>
      <dsp:spPr>
        <a:xfrm>
          <a:off x="262197" y="2879445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Culinary 3</a:t>
          </a:r>
        </a:p>
      </dsp:txBody>
      <dsp:txXfrm>
        <a:off x="281508" y="2898756"/>
        <a:ext cx="2050924" cy="620714"/>
      </dsp:txXfrm>
    </dsp:sp>
    <dsp:sp modelId="{458C345A-4A49-7A49-9F50-C71F1E449F41}">
      <dsp:nvSpPr>
        <dsp:cNvPr id="0" name=""/>
        <dsp:cNvSpPr/>
      </dsp:nvSpPr>
      <dsp:spPr>
        <a:xfrm>
          <a:off x="262197" y="3640217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Culinary 4</a:t>
          </a:r>
        </a:p>
      </dsp:txBody>
      <dsp:txXfrm>
        <a:off x="281508" y="3659528"/>
        <a:ext cx="2050924" cy="620714"/>
      </dsp:txXfrm>
    </dsp:sp>
    <dsp:sp modelId="{E303E960-470B-B545-8C09-6CED454EED12}">
      <dsp:nvSpPr>
        <dsp:cNvPr id="0" name=""/>
        <dsp:cNvSpPr/>
      </dsp:nvSpPr>
      <dsp:spPr>
        <a:xfrm>
          <a:off x="2808833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err="1"/>
            <a:t>Agritechnology</a:t>
          </a:r>
          <a:endParaRPr lang="en-US" sz="3000" kern="1200"/>
        </a:p>
      </dsp:txBody>
      <dsp:txXfrm>
        <a:off x="2808833" y="0"/>
        <a:ext cx="2611933" cy="1357788"/>
      </dsp:txXfrm>
    </dsp:sp>
    <dsp:sp modelId="{68994EA4-E602-174B-80B9-B750B8925BAA}">
      <dsp:nvSpPr>
        <dsp:cNvPr id="0" name=""/>
        <dsp:cNvSpPr/>
      </dsp:nvSpPr>
      <dsp:spPr>
        <a:xfrm>
          <a:off x="3070026" y="1357899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err="1"/>
            <a:t>Agriscience</a:t>
          </a:r>
          <a:r>
            <a:rPr lang="en-US" sz="1900" kern="1200"/>
            <a:t> Foundations</a:t>
          </a:r>
        </a:p>
      </dsp:txBody>
      <dsp:txXfrm>
        <a:off x="3089337" y="1377210"/>
        <a:ext cx="2050924" cy="620714"/>
      </dsp:txXfrm>
    </dsp:sp>
    <dsp:sp modelId="{8ED2FE29-B926-1346-B820-8C27A635D2A1}">
      <dsp:nvSpPr>
        <dsp:cNvPr id="0" name=""/>
        <dsp:cNvSpPr/>
      </dsp:nvSpPr>
      <dsp:spPr>
        <a:xfrm>
          <a:off x="3070026" y="2118672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Biotech 2</a:t>
          </a:r>
        </a:p>
      </dsp:txBody>
      <dsp:txXfrm>
        <a:off x="3089337" y="2137983"/>
        <a:ext cx="2050924" cy="620714"/>
      </dsp:txXfrm>
    </dsp:sp>
    <dsp:sp modelId="{FC07DF38-8D61-FC49-A9C3-3307F3E1C9E9}">
      <dsp:nvSpPr>
        <dsp:cNvPr id="0" name=""/>
        <dsp:cNvSpPr/>
      </dsp:nvSpPr>
      <dsp:spPr>
        <a:xfrm>
          <a:off x="3070026" y="2879445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Biotech 3</a:t>
          </a:r>
        </a:p>
      </dsp:txBody>
      <dsp:txXfrm>
        <a:off x="3089337" y="2898756"/>
        <a:ext cx="2050924" cy="620714"/>
      </dsp:txXfrm>
    </dsp:sp>
    <dsp:sp modelId="{CDF9C9DF-476D-1C44-AFCC-CBEB579B4019}">
      <dsp:nvSpPr>
        <dsp:cNvPr id="0" name=""/>
        <dsp:cNvSpPr/>
      </dsp:nvSpPr>
      <dsp:spPr>
        <a:xfrm>
          <a:off x="3070026" y="3640217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Animal Biotech </a:t>
          </a:r>
        </a:p>
      </dsp:txBody>
      <dsp:txXfrm>
        <a:off x="3089337" y="3659528"/>
        <a:ext cx="2050924" cy="620714"/>
      </dsp:txXfrm>
    </dsp:sp>
    <dsp:sp modelId="{020E9399-4ACF-BE49-AA39-55E06EAA8BBD}">
      <dsp:nvSpPr>
        <dsp:cNvPr id="0" name=""/>
        <dsp:cNvSpPr/>
      </dsp:nvSpPr>
      <dsp:spPr>
        <a:xfrm>
          <a:off x="5616661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/>
            <a:t>Early Childhood</a:t>
          </a:r>
        </a:p>
      </dsp:txBody>
      <dsp:txXfrm>
        <a:off x="5616661" y="0"/>
        <a:ext cx="2611933" cy="1357788"/>
      </dsp:txXfrm>
    </dsp:sp>
    <dsp:sp modelId="{A4768C5B-51B7-E74F-9292-EDE49B98EF7C}">
      <dsp:nvSpPr>
        <dsp:cNvPr id="0" name=""/>
        <dsp:cNvSpPr/>
      </dsp:nvSpPr>
      <dsp:spPr>
        <a:xfrm>
          <a:off x="5877855" y="1357899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Early Childhood 1</a:t>
          </a:r>
        </a:p>
      </dsp:txBody>
      <dsp:txXfrm>
        <a:off x="5897166" y="1377210"/>
        <a:ext cx="2050924" cy="620714"/>
      </dsp:txXfrm>
    </dsp:sp>
    <dsp:sp modelId="{612AF2CD-B75A-E246-A390-F224211007AF}">
      <dsp:nvSpPr>
        <dsp:cNvPr id="0" name=""/>
        <dsp:cNvSpPr/>
      </dsp:nvSpPr>
      <dsp:spPr>
        <a:xfrm>
          <a:off x="5877855" y="2118672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Early Childhood 2</a:t>
          </a:r>
        </a:p>
      </dsp:txBody>
      <dsp:txXfrm>
        <a:off x="5897166" y="2137983"/>
        <a:ext cx="2050924" cy="620714"/>
      </dsp:txXfrm>
    </dsp:sp>
    <dsp:sp modelId="{A252D7D2-4659-2B4F-9639-1410D1FCF1A8}">
      <dsp:nvSpPr>
        <dsp:cNvPr id="0" name=""/>
        <dsp:cNvSpPr/>
      </dsp:nvSpPr>
      <dsp:spPr>
        <a:xfrm>
          <a:off x="5877855" y="2879445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Early Childhood 3</a:t>
          </a:r>
        </a:p>
      </dsp:txBody>
      <dsp:txXfrm>
        <a:off x="5897166" y="2898756"/>
        <a:ext cx="2050924" cy="620714"/>
      </dsp:txXfrm>
    </dsp:sp>
    <dsp:sp modelId="{FF227F2D-9073-0849-8EB6-B7CA5C68269F}">
      <dsp:nvSpPr>
        <dsp:cNvPr id="0" name=""/>
        <dsp:cNvSpPr/>
      </dsp:nvSpPr>
      <dsp:spPr>
        <a:xfrm>
          <a:off x="5877855" y="3640217"/>
          <a:ext cx="2089546" cy="659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Early Childhood 4</a:t>
          </a:r>
        </a:p>
      </dsp:txBody>
      <dsp:txXfrm>
        <a:off x="5897166" y="3659528"/>
        <a:ext cx="2050924" cy="620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AF2DA-9571-DC44-97E9-E2E219197607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CB4D2-C7F6-F149-BEA2-E2950BD1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01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BF149-53BA-DC44-A23E-98AE58ACEB50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7D8DD-F18E-F74A-9D6E-77102DD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6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27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Intense after school </a:t>
            </a:r>
            <a:r>
              <a:rPr lang="en-US" dirty="0" smtClean="0"/>
              <a:t>commitment</a:t>
            </a:r>
            <a:r>
              <a:rPr lang="en-US" baseline="0" dirty="0" smtClean="0"/>
              <a:t> and it is a percentage of grade.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PICTURE Writing</a:t>
            </a:r>
            <a:r>
              <a:rPr lang="en-US" baseline="0"/>
              <a:t> Articles, Newspaper, Yearbook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0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/>
              <a:t>*Meets Social Studies</a:t>
            </a:r>
            <a:r>
              <a:rPr lang="en-US" baseline="0"/>
              <a:t> course requirement</a:t>
            </a:r>
          </a:p>
          <a:p>
            <a:pPr marL="171450" indent="-171450">
              <a:buFontTx/>
              <a:buChar char="•"/>
            </a:pPr>
            <a:r>
              <a:rPr lang="en-US" baseline="0"/>
              <a:t>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8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90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three additional selections numbered</a:t>
            </a:r>
            <a:r>
              <a:rPr lang="en-US" baseline="0"/>
              <a:t> by preference.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4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Emphasis</a:t>
            </a:r>
            <a:r>
              <a:rPr lang="en-US" baseline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3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7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0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Geo and making a C or lower recommending you take the class over again for grade replacement</a:t>
            </a:r>
          </a:p>
          <a:p>
            <a:r>
              <a:rPr lang="en-US" baseline="0" dirty="0" smtClean="0"/>
              <a:t>1. You will be placed in </a:t>
            </a:r>
            <a:r>
              <a:rPr lang="en-US" baseline="0" dirty="0" err="1" smtClean="0"/>
              <a:t>Alg</a:t>
            </a:r>
            <a:r>
              <a:rPr lang="en-US" baseline="0" dirty="0" smtClean="0"/>
              <a:t> 1 Honors based on their scores so that you can be in a more rigorous course 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24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3F4B0-D8F7-F64A-A562-7E32D84CF28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53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 Human</a:t>
            </a:r>
            <a:r>
              <a:rPr lang="en-US" baseline="0" dirty="0" smtClean="0"/>
              <a:t> Geo- must be a level 3,4 or 5 on the FSA Reading. There is a summer Reading Requirement and 1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of H.W. a night</a:t>
            </a:r>
          </a:p>
          <a:p>
            <a:endParaRPr lang="en-US" dirty="0" smtClean="0"/>
          </a:p>
          <a:p>
            <a:r>
              <a:rPr lang="en-US" dirty="0" smtClean="0"/>
              <a:t>Emotional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Controvery</a:t>
            </a:r>
            <a:endParaRPr lang="en-US" dirty="0"/>
          </a:p>
          <a:p>
            <a:r>
              <a:rPr lang="en-US" dirty="0"/>
              <a:t>Level 1 or 2 No Social Studies</a:t>
            </a:r>
          </a:p>
          <a:p>
            <a:r>
              <a:rPr lang="en-US" dirty="0"/>
              <a:t>Level</a:t>
            </a:r>
            <a:r>
              <a:rPr lang="en-US" baseline="0" dirty="0"/>
              <a:t> 3  in advanced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3F4B0-D8F7-F64A-A562-7E32D84CF28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47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</a:t>
            </a:r>
            <a:r>
              <a:rPr lang="en-US" baseline="0" dirty="0"/>
              <a:t> will automatically be placed in a HOPE class their 9</a:t>
            </a:r>
            <a:r>
              <a:rPr lang="en-US" baseline="30000" dirty="0"/>
              <a:t>th</a:t>
            </a:r>
            <a:r>
              <a:rPr lang="en-US" baseline="0" dirty="0"/>
              <a:t> grade year unless they have completed the </a:t>
            </a:r>
            <a:r>
              <a:rPr lang="en-US" baseline="0" dirty="0" smtClean="0"/>
              <a:t>course completely </a:t>
            </a:r>
            <a:r>
              <a:rPr lang="en-US" baseline="0" dirty="0"/>
              <a:t>prior to the beginning of the </a:t>
            </a:r>
            <a:r>
              <a:rPr lang="en-US" baseline="0" dirty="0" smtClean="0"/>
              <a:t>2018/19 </a:t>
            </a:r>
            <a:r>
              <a:rPr lang="en-US" baseline="0" dirty="0"/>
              <a:t>school </a:t>
            </a:r>
            <a:r>
              <a:rPr lang="en-US" baseline="0" dirty="0" smtClean="0"/>
              <a:t>year. If you have not finished you will be taking HOPE on campus.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04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09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/>
              <a:t>We will go into detail about each elective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D8DD-F18E-F74A-9D6E-77102DDE91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2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42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2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3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8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3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9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8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9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4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3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0B245-37C6-794F-9970-D9DABFF90F5C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852A2-2095-EB4A-877A-4F05DC022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4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campbel@pasc.k12.fl.us" TargetMode="External"/><Relationship Id="rId4" Type="http://schemas.openxmlformats.org/officeDocument/2006/relationships/hyperlink" Target="mailto:Rbatchel@pasco.k12.fl.u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Knwilson@pasco.k12.fl.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nd O' Lakes Graduation 2014 59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4679" y="3042257"/>
            <a:ext cx="6994839" cy="3815743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r>
              <a:rPr lang="en-US" sz="8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Administration</a:t>
            </a:r>
          </a:p>
          <a:p>
            <a:r>
              <a:rPr lang="en-US" sz="8000" dirty="0">
                <a:solidFill>
                  <a:srgbClr val="000000"/>
                </a:solidFill>
              </a:rPr>
              <a:t>Mr. </a:t>
            </a:r>
            <a:r>
              <a:rPr lang="en-US" sz="8000" dirty="0" err="1">
                <a:solidFill>
                  <a:srgbClr val="000000"/>
                </a:solidFill>
              </a:rPr>
              <a:t>Mellin</a:t>
            </a:r>
            <a:r>
              <a:rPr lang="en-US" sz="8000" dirty="0">
                <a:solidFill>
                  <a:srgbClr val="000000"/>
                </a:solidFill>
              </a:rPr>
              <a:t>- Principal</a:t>
            </a:r>
            <a:endParaRPr lang="en-US" sz="8000" dirty="0">
              <a:solidFill>
                <a:srgbClr val="000000"/>
              </a:solidFill>
              <a:cs typeface="Calibri"/>
            </a:endParaRPr>
          </a:p>
          <a:p>
            <a:r>
              <a:rPr lang="en-US" sz="8000" dirty="0">
                <a:solidFill>
                  <a:srgbClr val="000000"/>
                </a:solidFill>
              </a:rPr>
              <a:t>Mr. Rich </a:t>
            </a:r>
            <a:r>
              <a:rPr lang="en-US" sz="8000" dirty="0" err="1">
                <a:solidFill>
                  <a:srgbClr val="000000"/>
                </a:solidFill>
              </a:rPr>
              <a:t>Batchelor</a:t>
            </a:r>
            <a:r>
              <a:rPr lang="en-US" sz="8000" dirty="0">
                <a:solidFill>
                  <a:srgbClr val="000000"/>
                </a:solidFill>
              </a:rPr>
              <a:t>- Assistant Principal</a:t>
            </a:r>
            <a:endParaRPr lang="en-US" sz="8000" dirty="0">
              <a:solidFill>
                <a:srgbClr val="000000"/>
              </a:solidFill>
              <a:cs typeface="Calibri"/>
            </a:endParaRPr>
          </a:p>
          <a:p>
            <a:endParaRPr lang="en-US" sz="8000">
              <a:solidFill>
                <a:srgbClr val="000000"/>
              </a:solidFill>
            </a:endParaRPr>
          </a:p>
          <a:p>
            <a:r>
              <a:rPr lang="en-US" sz="8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</a:t>
            </a:r>
            <a:r>
              <a:rPr lang="en-US" sz="8000" b="1" u="sng" dirty="0">
                <a:solidFill>
                  <a:srgbClr val="000000"/>
                </a:solidFill>
              </a:rPr>
              <a:t>Support</a:t>
            </a:r>
            <a:endParaRPr lang="en-US" sz="80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8000" dirty="0">
                <a:solidFill>
                  <a:srgbClr val="000000"/>
                </a:solidFill>
              </a:rPr>
              <a:t>Ms. Wilson-School Counselor</a:t>
            </a:r>
            <a:endParaRPr lang="en-US" sz="8000" dirty="0">
              <a:solidFill>
                <a:srgbClr val="000000"/>
              </a:solidFill>
              <a:cs typeface="Calibri"/>
            </a:endParaRPr>
          </a:p>
          <a:p>
            <a:r>
              <a:rPr lang="en-US" sz="8000" dirty="0">
                <a:solidFill>
                  <a:srgbClr val="000000"/>
                </a:solidFill>
              </a:rPr>
              <a:t>Ms. Campbell- Graduation Coach</a:t>
            </a:r>
            <a:endParaRPr lang="en-US" sz="8000" dirty="0">
              <a:solidFill>
                <a:srgbClr val="000000"/>
              </a:solidFill>
              <a:cs typeface="Calibri"/>
            </a:endParaRPr>
          </a:p>
          <a:p>
            <a:r>
              <a:rPr lang="en-US" sz="8000" dirty="0">
                <a:solidFill>
                  <a:srgbClr val="000000"/>
                </a:solidFill>
              </a:rPr>
              <a:t>Ms. Colon- Career Specialist </a:t>
            </a:r>
            <a:endParaRPr lang="en-US" sz="8000" dirty="0">
              <a:solidFill>
                <a:srgbClr val="000000"/>
              </a:solidFill>
              <a:cs typeface="Calibri"/>
            </a:endParaRPr>
          </a:p>
          <a:p>
            <a:endParaRPr lang="en-US" sz="8000">
              <a:solidFill>
                <a:srgbClr val="000000"/>
              </a:solidFill>
            </a:endParaRPr>
          </a:p>
          <a:p>
            <a:endParaRPr lang="en-US" sz="8000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8413"/>
            <a:ext cx="7772400" cy="2185698"/>
          </a:xfrm>
        </p:spPr>
        <p:txBody>
          <a:bodyPr>
            <a:normAutofit/>
          </a:bodyPr>
          <a:lstStyle/>
          <a:p>
            <a:r>
              <a:rPr lang="en-US" b="1"/>
              <a:t>Class of 2022</a:t>
            </a:r>
            <a:r>
              <a:rPr lang="en-US">
                <a:latin typeface="+mj-ea"/>
                <a:cs typeface="+mj-ea"/>
              </a:rPr>
              <a:t/>
            </a:r>
            <a:br>
              <a:rPr lang="en-US">
                <a:latin typeface="+mj-ea"/>
                <a:cs typeface="+mj-ea"/>
              </a:rPr>
            </a:br>
            <a:r>
              <a:rPr lang="en-US" b="1"/>
              <a:t>9</a:t>
            </a:r>
            <a:r>
              <a:rPr lang="en-US" b="1" baseline="30000"/>
              <a:t>th</a:t>
            </a:r>
            <a:r>
              <a:rPr lang="en-US" b="1"/>
              <a:t> Grade Course Selection </a:t>
            </a:r>
          </a:p>
        </p:txBody>
      </p:sp>
      <p:pic>
        <p:nvPicPr>
          <p:cNvPr id="5" name="Picture 4" descr="R.Mell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2" y="2695182"/>
            <a:ext cx="2163405" cy="23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88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26" y="274638"/>
            <a:ext cx="8638256" cy="1143000"/>
          </a:xfrm>
        </p:spPr>
        <p:txBody>
          <a:bodyPr>
            <a:normAutofit fontScale="90000"/>
          </a:bodyPr>
          <a:lstStyle/>
          <a:p>
            <a:r>
              <a:rPr lang="en-US"/>
              <a:t>Courses that meet fine art requirement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Fine Art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Art 2D</a:t>
            </a:r>
          </a:p>
          <a:p>
            <a:r>
              <a:rPr lang="en-US"/>
              <a:t>Band</a:t>
            </a:r>
          </a:p>
          <a:p>
            <a:r>
              <a:rPr lang="en-US"/>
              <a:t>Chorus</a:t>
            </a:r>
          </a:p>
          <a:p>
            <a:r>
              <a:rPr lang="en-US"/>
              <a:t>Acting 1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/>
              <a:t>Fine Art Equivalent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Digital Information Technology (meets online requirement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Journalism 1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48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8449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>
                <a:solidFill>
                  <a:srgbClr val="000000"/>
                </a:solidFill>
              </a:rPr>
              <a:t>Art</a:t>
            </a: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244445"/>
              </p:ext>
            </p:extLst>
          </p:nvPr>
        </p:nvGraphicFramePr>
        <p:xfrm>
          <a:off x="457200" y="818754"/>
          <a:ext cx="8383560" cy="5758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369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Band </a:t>
            </a:r>
            <a:br>
              <a:rPr lang="en-US"/>
            </a:br>
            <a:r>
              <a:rPr lang="en-US"/>
              <a:t>After school time component</a:t>
            </a:r>
          </a:p>
        </p:txBody>
      </p:sp>
      <p:pic>
        <p:nvPicPr>
          <p:cNvPr id="4" name="Content Placeholder 3" descr="IMG_979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182004" y="1600201"/>
            <a:ext cx="8783243" cy="4830446"/>
          </a:xfrm>
        </p:spPr>
      </p:pic>
    </p:spTree>
    <p:extLst>
      <p:ext uri="{BB962C8B-B14F-4D97-AF65-F5344CB8AC3E}">
        <p14:creationId xmlns:p14="http://schemas.microsoft.com/office/powerpoint/2010/main" val="3363485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Chorus</a:t>
            </a:r>
          </a:p>
        </p:txBody>
      </p:sp>
      <p:pic>
        <p:nvPicPr>
          <p:cNvPr id="4" name="Content Placeholder 3" descr="12647171_669365886500233_8569982395198326171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8267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Acting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>
          <a:xfrm>
            <a:off x="195385" y="3605099"/>
            <a:ext cx="5256642" cy="2890951"/>
          </a:xfrm>
        </p:spPr>
      </p:pic>
      <p:pic>
        <p:nvPicPr>
          <p:cNvPr id="3" name="Picture 2" descr="imgres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1007208"/>
            <a:ext cx="3441700" cy="2362200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4171950"/>
            <a:ext cx="3492500" cy="2324100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5" y="1201614"/>
            <a:ext cx="37719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4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Journalism</a:t>
            </a:r>
          </a:p>
        </p:txBody>
      </p:sp>
      <p:pic>
        <p:nvPicPr>
          <p:cNvPr id="5" name="Picture 4" descr="images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1" y="1316891"/>
            <a:ext cx="4067316" cy="2277697"/>
          </a:xfrm>
          <a:prstGeom prst="rect">
            <a:avLst/>
          </a:prstGeom>
        </p:spPr>
      </p:pic>
      <p:pic>
        <p:nvPicPr>
          <p:cNvPr id="7" name="Picture 6" descr="images-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653" y="3985845"/>
            <a:ext cx="3238500" cy="2501900"/>
          </a:xfrm>
          <a:prstGeom prst="rect">
            <a:avLst/>
          </a:prstGeom>
        </p:spPr>
      </p:pic>
      <p:pic>
        <p:nvPicPr>
          <p:cNvPr id="11" name="Picture 10" descr="images-5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0" y="3810000"/>
            <a:ext cx="3915095" cy="2677745"/>
          </a:xfrm>
          <a:prstGeom prst="rect">
            <a:avLst/>
          </a:prstGeom>
        </p:spPr>
      </p:pic>
      <p:pic>
        <p:nvPicPr>
          <p:cNvPr id="13" name="Picture 12" descr="images-4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26" y="1124438"/>
            <a:ext cx="3690327" cy="25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57350" y="609603"/>
            <a:ext cx="5543550" cy="1219199"/>
          </a:xfrm>
        </p:spPr>
        <p:txBody>
          <a:bodyPr>
            <a:normAutofit fontScale="90000"/>
          </a:bodyPr>
          <a:lstStyle/>
          <a:p>
            <a:r>
              <a:rPr lang="en-US" b="1" cap="all"/>
              <a:t/>
            </a:r>
            <a:br>
              <a:rPr lang="en-US" b="1" cap="all"/>
            </a:br>
            <a:r>
              <a:rPr lang="en-US" b="1" cap="all"/>
              <a:t/>
            </a:r>
            <a:br>
              <a:rPr lang="en-US" b="1" cap="all"/>
            </a:br>
            <a:r>
              <a:rPr lang="en-US" b="1" cap="all"/>
              <a:t/>
            </a:r>
            <a:br>
              <a:rPr lang="en-US" b="1" cap="all"/>
            </a:br>
            <a:r>
              <a:rPr lang="en-US" b="1" cap="all"/>
              <a:t/>
            </a:r>
            <a:br>
              <a:rPr lang="en-US" b="1" cap="all"/>
            </a:br>
            <a:r>
              <a:rPr lang="en-US" sz="3600" b="1" cap="all"/>
              <a:t>digital information Technology</a:t>
            </a:r>
            <a:r>
              <a:rPr lang="en-US" b="1" cap="all"/>
              <a:t/>
            </a:r>
            <a:br>
              <a:rPr lang="en-US" b="1" cap="all"/>
            </a:br>
            <a:r>
              <a:rPr lang="en-US"/>
              <a:t> </a:t>
            </a:r>
            <a:br>
              <a:rPr lang="en-US"/>
            </a:br>
            <a:r>
              <a:rPr lang="en-US" b="1" cap="all"/>
              <a:t/>
            </a:r>
            <a:br>
              <a:rPr lang="en-US" b="1" cap="all"/>
            </a:br>
            <a:r>
              <a:rPr lang="en-US" b="1" cap="all"/>
              <a:t/>
            </a:r>
            <a:br>
              <a:rPr lang="en-US" b="1" cap="all"/>
            </a:br>
            <a:r>
              <a:rPr lang="en-US"/>
              <a:t> </a:t>
            </a:r>
            <a:br>
              <a:rPr lang="en-US"/>
            </a:br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171700" y="3886200"/>
            <a:ext cx="4800600" cy="2819400"/>
          </a:xfrm>
        </p:spPr>
        <p:txBody>
          <a:bodyPr>
            <a:normAutofit fontScale="92500" lnSpcReduction="10000"/>
          </a:bodyPr>
          <a:lstStyle/>
          <a:p>
            <a:endParaRPr lang="en-US">
              <a:solidFill>
                <a:srgbClr val="00B0F0"/>
              </a:solidFill>
            </a:endParaRPr>
          </a:p>
          <a:p>
            <a:r>
              <a:rPr lang="en-US" sz="3500">
                <a:solidFill>
                  <a:srgbClr val="00B0F0"/>
                </a:solidFill>
              </a:rPr>
              <a:t>A path to your success</a:t>
            </a:r>
          </a:p>
          <a:p>
            <a:r>
              <a:rPr lang="en-US" sz="3500">
                <a:solidFill>
                  <a:srgbClr val="00B0F0"/>
                </a:solidFill>
              </a:rPr>
              <a:t>in school and work</a:t>
            </a:r>
          </a:p>
          <a:p>
            <a:r>
              <a:rPr lang="en-US" sz="3500">
                <a:solidFill>
                  <a:schemeClr val="tx1"/>
                </a:solidFill>
              </a:rPr>
              <a:t>Fine Arts Credit</a:t>
            </a:r>
          </a:p>
          <a:p>
            <a:r>
              <a:rPr lang="en-US" sz="3500">
                <a:solidFill>
                  <a:schemeClr val="tx1"/>
                </a:solidFill>
              </a:rPr>
              <a:t>Online Credit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86" y="149427"/>
            <a:ext cx="925085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47" y="2121512"/>
            <a:ext cx="2269634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78" y="2121512"/>
            <a:ext cx="209671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0" y="5489781"/>
            <a:ext cx="1401421" cy="1100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" y="5489780"/>
            <a:ext cx="932170" cy="1097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8" y="243842"/>
            <a:ext cx="1183341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12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Selection Checking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Students should have selected each of the following</a:t>
            </a:r>
          </a:p>
          <a:p>
            <a:pPr lvl="1"/>
            <a:r>
              <a:rPr lang="en-US" dirty="0"/>
              <a:t>1 English class</a:t>
            </a:r>
          </a:p>
          <a:p>
            <a:pPr lvl="1"/>
            <a:r>
              <a:rPr lang="en-US" dirty="0"/>
              <a:t>1 Mathematics class</a:t>
            </a:r>
          </a:p>
          <a:p>
            <a:pPr lvl="1"/>
            <a:r>
              <a:rPr lang="en-US" dirty="0"/>
              <a:t>1 Science class</a:t>
            </a:r>
          </a:p>
          <a:p>
            <a:pPr lvl="1"/>
            <a:r>
              <a:rPr lang="en-US" dirty="0"/>
              <a:t>1 Fine Art </a:t>
            </a:r>
          </a:p>
          <a:p>
            <a:pPr lvl="1"/>
            <a:r>
              <a:rPr lang="en-US" dirty="0"/>
              <a:t>1 HOPE</a:t>
            </a:r>
          </a:p>
          <a:p>
            <a:pPr marL="457200" lvl="1" indent="0">
              <a:buNone/>
            </a:pPr>
            <a:r>
              <a:rPr lang="en-US" dirty="0"/>
              <a:t>_________________________</a:t>
            </a:r>
          </a:p>
          <a:p>
            <a:pPr marL="457200" lvl="1" indent="0">
              <a:buNone/>
            </a:pPr>
            <a:r>
              <a:rPr lang="en-US" dirty="0"/>
              <a:t>Total 5 classes </a:t>
            </a:r>
          </a:p>
        </p:txBody>
      </p:sp>
    </p:spTree>
    <p:extLst>
      <p:ext uri="{BB962C8B-B14F-4D97-AF65-F5344CB8AC3E}">
        <p14:creationId xmlns:p14="http://schemas.microsoft.com/office/powerpoint/2010/main" val="1464648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Students have one choice elective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1022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4787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Electives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58651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203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Know:</a:t>
            </a:r>
          </a:p>
          <a:p>
            <a:r>
              <a:rPr lang="en-US" dirty="0"/>
              <a:t>Course Requirements, Elective Requirements, and Academy and Elective Opportunities</a:t>
            </a:r>
          </a:p>
          <a:p>
            <a:pPr marL="0" indent="0">
              <a:buNone/>
            </a:pPr>
            <a:r>
              <a:rPr lang="en-US" dirty="0"/>
              <a:t>Understand:</a:t>
            </a:r>
          </a:p>
          <a:p>
            <a:r>
              <a:rPr lang="en-US" dirty="0"/>
              <a:t>Gain a foundational understanding of credit and GPA requirements</a:t>
            </a:r>
          </a:p>
          <a:p>
            <a:pPr marL="0" indent="0">
              <a:buNone/>
            </a:pPr>
            <a:r>
              <a:rPr lang="en-US" dirty="0"/>
              <a:t>Do </a:t>
            </a:r>
          </a:p>
          <a:p>
            <a:r>
              <a:rPr lang="en-US" dirty="0"/>
              <a:t>Understand and predict 3 Core Classes</a:t>
            </a:r>
          </a:p>
          <a:p>
            <a:r>
              <a:rPr lang="en-US" dirty="0"/>
              <a:t>Choose 2 required elective </a:t>
            </a:r>
            <a:r>
              <a:rPr lang="en-US" dirty="0" smtClean="0"/>
              <a:t>courses</a:t>
            </a:r>
            <a:endParaRPr lang="en-US" dirty="0"/>
          </a:p>
          <a:p>
            <a:r>
              <a:rPr lang="en-US" dirty="0"/>
              <a:t>Choose 1 choice elective class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15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844130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5674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are now open!</a:t>
            </a:r>
            <a:br>
              <a:rPr lang="en-US" dirty="0" smtClean="0"/>
            </a:br>
            <a:r>
              <a:rPr lang="en-US" dirty="0"/>
              <a:t>www. http://</a:t>
            </a:r>
            <a:r>
              <a:rPr lang="en-US" dirty="0" smtClean="0"/>
              <a:t>lolhs.pasco.k12.fl.us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2655"/>
            <a:ext cx="8229600" cy="3301052"/>
          </a:xfrm>
        </p:spPr>
      </p:pic>
      <p:sp>
        <p:nvSpPr>
          <p:cNvPr id="8" name="Striped Right Arrow 7"/>
          <p:cNvSpPr/>
          <p:nvPr/>
        </p:nvSpPr>
        <p:spPr>
          <a:xfrm>
            <a:off x="4703123" y="4404731"/>
            <a:ext cx="978408" cy="42157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06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Culinary</a:t>
            </a:r>
          </a:p>
        </p:txBody>
      </p:sp>
      <p:pic>
        <p:nvPicPr>
          <p:cNvPr id="4" name="Content Placeholder 3" descr="Unknown-9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3182"/>
          <a:stretch>
            <a:fillRect/>
          </a:stretch>
        </p:blipFill>
        <p:spPr>
          <a:xfrm>
            <a:off x="6252308" y="4578392"/>
            <a:ext cx="2715846" cy="2015837"/>
          </a:xfrm>
        </p:spPr>
      </p:pic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8000" y="782638"/>
            <a:ext cx="4064000" cy="3048000"/>
          </a:xfrm>
          <a:prstGeom prst="rect">
            <a:avLst/>
          </a:prstGeom>
        </p:spPr>
      </p:pic>
      <p:pic>
        <p:nvPicPr>
          <p:cNvPr id="6" name="Picture 5" descr="Unknown-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2215" y="2176541"/>
            <a:ext cx="3791196" cy="2621412"/>
          </a:xfrm>
          <a:prstGeom prst="rect">
            <a:avLst/>
          </a:prstGeom>
        </p:spPr>
      </p:pic>
      <p:pic>
        <p:nvPicPr>
          <p:cNvPr id="7" name="Picture 6" descr="Unknown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1598" y="3054392"/>
            <a:ext cx="379119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77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Agriculture</a:t>
            </a:r>
          </a:p>
        </p:txBody>
      </p:sp>
      <p:pic>
        <p:nvPicPr>
          <p:cNvPr id="6" name="Content Placeholder 5" descr="15965499_428631604134576_3033524501275935678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457200" y="1600201"/>
            <a:ext cx="4018100" cy="2209800"/>
          </a:xfrm>
        </p:spPr>
      </p:pic>
      <p:pic>
        <p:nvPicPr>
          <p:cNvPr id="7" name="Picture 6" descr="15171053_399690850361985_617697817822438103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4462"/>
            <a:ext cx="2540000" cy="2540000"/>
          </a:xfrm>
          <a:prstGeom prst="rect">
            <a:avLst/>
          </a:prstGeom>
        </p:spPr>
      </p:pic>
      <p:pic>
        <p:nvPicPr>
          <p:cNvPr id="8" name="Picture 7" descr="16195789_435059773491759_29572654658304657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810000"/>
            <a:ext cx="4063999" cy="3047999"/>
          </a:xfrm>
          <a:prstGeom prst="rect">
            <a:avLst/>
          </a:prstGeom>
        </p:spPr>
      </p:pic>
      <p:pic>
        <p:nvPicPr>
          <p:cNvPr id="9" name="Picture 8" descr="14502717_371057633225307_1624391204005323468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23" y="1094154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80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Childhood</a:t>
            </a:r>
          </a:p>
        </p:txBody>
      </p:sp>
      <p:pic>
        <p:nvPicPr>
          <p:cNvPr id="4" name="Content Placeholder 3" descr="Unknown-12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7" b="8867"/>
          <a:stretch>
            <a:fillRect/>
          </a:stretch>
        </p:blipFill>
        <p:spPr>
          <a:xfrm>
            <a:off x="457200" y="3985846"/>
            <a:ext cx="3891758" cy="2140317"/>
          </a:xfrm>
        </p:spPr>
      </p:pic>
      <p:pic>
        <p:nvPicPr>
          <p:cNvPr id="5" name="Picture 4" descr="Unknown-1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9845"/>
            <a:ext cx="3891758" cy="2047403"/>
          </a:xfrm>
          <a:prstGeom prst="rect">
            <a:avLst/>
          </a:prstGeom>
        </p:spPr>
      </p:pic>
      <p:pic>
        <p:nvPicPr>
          <p:cNvPr id="6" name="Picture 5" descr="Unknown-1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62" y="3985846"/>
            <a:ext cx="3419875" cy="2189444"/>
          </a:xfrm>
          <a:prstGeom prst="rect">
            <a:avLst/>
          </a:prstGeom>
        </p:spPr>
      </p:pic>
      <p:pic>
        <p:nvPicPr>
          <p:cNvPr id="7" name="Picture 6" descr="Unknown-1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61" y="1563076"/>
            <a:ext cx="3419875" cy="22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07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758902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250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29" y="3480624"/>
            <a:ext cx="4900048" cy="33773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Information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Foundational Course for technical courses </a:t>
            </a:r>
          </a:p>
          <a:p>
            <a:r>
              <a:rPr lang="en-US"/>
              <a:t>Canvas</a:t>
            </a:r>
          </a:p>
          <a:p>
            <a:r>
              <a:rPr lang="en-US"/>
              <a:t>Office 365 and use of district email and cloud space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21166"/>
      </p:ext>
    </p:extLst>
  </p:cSld>
  <p:clrMapOvr>
    <a:masterClrMapping/>
  </p:clrMapOvr>
  <p:transition advTm="11149"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65" y="3536529"/>
            <a:ext cx="4335236" cy="3102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9101" y="3689073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TECHNICAL DESIGN I SERVES AS AN INTRODUCTION TO THE BASIC CONCEPTS OF ENGINEERING AND ARCHITECTURAL DESIGN AND</a:t>
            </a:r>
          </a:p>
          <a:p>
            <a:r>
              <a:rPr lang="en-US">
                <a:solidFill>
                  <a:prstClr val="black"/>
                </a:solidFill>
              </a:rPr>
              <a:t>NAVIGATING THE </a:t>
            </a:r>
            <a:r>
              <a:rPr lang="en-US" b="1" i="1">
                <a:solidFill>
                  <a:prstClr val="black"/>
                </a:solidFill>
              </a:rPr>
              <a:t>CAD,</a:t>
            </a:r>
            <a:r>
              <a:rPr lang="en-US">
                <a:solidFill>
                  <a:prstClr val="black"/>
                </a:solidFill>
              </a:rPr>
              <a:t> COMPUTER AIDED DRAWING PLATFORM.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Design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222" y="2207471"/>
            <a:ext cx="774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CAD, or computer-aided design and drafting (CADD), is the use of computer technology for design and design documentation. CAD software replaces manual drafting with an automated process.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222" y="1788747"/>
            <a:ext cx="802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A three course program leading to industry certification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08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Choose 3 backup electives and number 1,2 and 3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409304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5485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Your student should have selected</a:t>
            </a:r>
          </a:p>
          <a:p>
            <a:pPr lvl="1"/>
            <a:r>
              <a:rPr lang="en-US"/>
              <a:t>1 English class</a:t>
            </a:r>
          </a:p>
          <a:p>
            <a:pPr lvl="1"/>
            <a:r>
              <a:rPr lang="en-US"/>
              <a:t>1 Mathematics class</a:t>
            </a:r>
          </a:p>
          <a:p>
            <a:pPr lvl="1"/>
            <a:r>
              <a:rPr lang="en-US"/>
              <a:t>1 Science class</a:t>
            </a:r>
          </a:p>
          <a:p>
            <a:pPr lvl="1"/>
            <a:r>
              <a:rPr lang="en-US"/>
              <a:t>1 HOPE</a:t>
            </a:r>
          </a:p>
          <a:p>
            <a:pPr lvl="1"/>
            <a:r>
              <a:rPr lang="en-US"/>
              <a:t>1 Fine Art</a:t>
            </a:r>
          </a:p>
          <a:p>
            <a:pPr lvl="1"/>
            <a:r>
              <a:rPr lang="en-US"/>
              <a:t>1 Additional Elective</a:t>
            </a:r>
          </a:p>
          <a:p>
            <a:pPr marL="457200" lvl="1" indent="0">
              <a:buNone/>
            </a:pPr>
            <a:r>
              <a:rPr lang="en-US"/>
              <a:t>_________________________</a:t>
            </a:r>
          </a:p>
          <a:p>
            <a:pPr marL="457200" lvl="1" indent="0">
              <a:buNone/>
            </a:pPr>
            <a:r>
              <a:rPr lang="en-US"/>
              <a:t>Total 6 classes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*Made 3 backup choices</a:t>
            </a:r>
          </a:p>
          <a:p>
            <a:pPr marL="457200" lvl="1" indent="0">
              <a:buNone/>
            </a:pPr>
            <a:r>
              <a:rPr lang="en-US"/>
              <a:t>*Prioritized 1-3</a:t>
            </a:r>
          </a:p>
        </p:txBody>
      </p:sp>
    </p:spTree>
    <p:extLst>
      <p:ext uri="{BB962C8B-B14F-4D97-AF65-F5344CB8AC3E}">
        <p14:creationId xmlns:p14="http://schemas.microsoft.com/office/powerpoint/2010/main" val="363525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349860"/>
              </p:ext>
            </p:extLst>
          </p:nvPr>
        </p:nvGraphicFramePr>
        <p:xfrm>
          <a:off x="696913" y="423863"/>
          <a:ext cx="7764462" cy="638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3" name="Document" r:id="rId4" imgW="6985000" imgH="8064500" progId="Word.Document.12">
                  <p:embed/>
                </p:oleObj>
              </mc:Choice>
              <mc:Fallback>
                <p:oleObj name="Document" r:id="rId4" imgW="6985000" imgH="806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6913" y="423863"/>
                        <a:ext cx="7764462" cy="638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625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Best way to contact for questions is through email</a:t>
            </a:r>
          </a:p>
          <a:p>
            <a:r>
              <a:rPr lang="en-US" dirty="0" smtClean="0"/>
              <a:t>Mrs. Wilson: </a:t>
            </a:r>
            <a:r>
              <a:rPr lang="en-US" dirty="0" smtClean="0">
                <a:hlinkClick r:id="rId2"/>
              </a:rPr>
              <a:t>Knwilson@pasco.k12.fl.us</a:t>
            </a:r>
            <a:r>
              <a:rPr lang="en-US" dirty="0" smtClean="0"/>
              <a:t>	</a:t>
            </a:r>
          </a:p>
          <a:p>
            <a:r>
              <a:rPr lang="en-US" dirty="0" smtClean="0"/>
              <a:t>Ms. Campbell: </a:t>
            </a:r>
            <a:r>
              <a:rPr lang="en-US" dirty="0" smtClean="0">
                <a:hlinkClick r:id="rId3"/>
              </a:rPr>
              <a:t>Acampbel@pasco.k12.fl.us</a:t>
            </a:r>
            <a:endParaRPr lang="en-US" dirty="0" smtClean="0"/>
          </a:p>
          <a:p>
            <a:r>
              <a:rPr lang="en-US" dirty="0" smtClean="0"/>
              <a:t>Mr. </a:t>
            </a:r>
            <a:r>
              <a:rPr lang="en-US" dirty="0" err="1" smtClean="0"/>
              <a:t>Batchelor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Rbatchel@pasco.k12.fl.us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4315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English Pathways 4 Credits course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384305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9536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 Pathways 4 Required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27145954"/>
              </p:ext>
            </p:extLst>
          </p:nvPr>
        </p:nvGraphicFramePr>
        <p:xfrm>
          <a:off x="214003" y="1600199"/>
          <a:ext cx="8816334" cy="5063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4548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92583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Pathways 3 Required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79856342"/>
              </p:ext>
            </p:extLst>
          </p:nvPr>
        </p:nvGraphicFramePr>
        <p:xfrm>
          <a:off x="0" y="1408212"/>
          <a:ext cx="9143999" cy="532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378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92583"/>
            <a:ext cx="8153400" cy="990600"/>
          </a:xfrm>
        </p:spPr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Studies Pathways 3 Required</a:t>
            </a:r>
            <a:r>
              <a:rPr lang="en-US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37790705"/>
              </p:ext>
            </p:extLst>
          </p:nvPr>
        </p:nvGraphicFramePr>
        <p:xfrm>
          <a:off x="0" y="1408212"/>
          <a:ext cx="9143999" cy="532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3974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Required Electives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614562295"/>
              </p:ext>
            </p:extLst>
          </p:nvPr>
        </p:nvGraphicFramePr>
        <p:xfrm>
          <a:off x="457200" y="1535112"/>
          <a:ext cx="8077692" cy="4313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087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Choose Physical Education Requirement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During School Day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HOPE- currently meets online requirement.</a:t>
            </a:r>
          </a:p>
          <a:p>
            <a:r>
              <a:rPr lang="en-US" dirty="0"/>
              <a:t>Personal </a:t>
            </a:r>
            <a:r>
              <a:rPr lang="en-US" dirty="0" smtClean="0"/>
              <a:t>Fitness (Online) </a:t>
            </a:r>
            <a:r>
              <a:rPr lang="en-US" dirty="0"/>
              <a:t>and </a:t>
            </a:r>
          </a:p>
          <a:p>
            <a:pPr lvl="1"/>
            <a:r>
              <a:rPr lang="en-US" dirty="0"/>
              <a:t>Team Sports</a:t>
            </a:r>
          </a:p>
          <a:p>
            <a:pPr lvl="1"/>
            <a:r>
              <a:rPr lang="en-US" dirty="0"/>
              <a:t>Recreation</a:t>
            </a:r>
          </a:p>
          <a:p>
            <a:pPr lvl="1"/>
            <a:r>
              <a:rPr lang="en-US" dirty="0"/>
              <a:t>Basketball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Online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en-US"/>
          </a:p>
          <a:p>
            <a:r>
              <a:rPr lang="en-US" dirty="0"/>
              <a:t>Personal Fitness and additional Pasco </a:t>
            </a:r>
            <a:r>
              <a:rPr lang="en-US" dirty="0" err="1"/>
              <a:t>eSchool</a:t>
            </a:r>
            <a:r>
              <a:rPr lang="en-US" dirty="0"/>
              <a:t> PE course (Outdoor Education or Fitness Lifestyle Design) prior to 2018/19 school year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*All students must complete HOPE/or equivalent prior to the 2018/19 school year if selecting this option </a:t>
            </a:r>
          </a:p>
        </p:txBody>
      </p:sp>
      <p:pic>
        <p:nvPicPr>
          <p:cNvPr id="7" name="Picture 6" descr="rbs1_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74" y="3510218"/>
            <a:ext cx="4220224" cy="294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22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9A3E42875F84EB993C13DDE3BE4B0" ma:contentTypeVersion="4" ma:contentTypeDescription="Create a new document." ma:contentTypeScope="" ma:versionID="aeda5730feca7916b7f13b46b437012b">
  <xsd:schema xmlns:xsd="http://www.w3.org/2001/XMLSchema" xmlns:xs="http://www.w3.org/2001/XMLSchema" xmlns:p="http://schemas.microsoft.com/office/2006/metadata/properties" xmlns:ns2="23ce0a58-8e44-4cd8-8f83-6473175ce11f" xmlns:ns3="959a2be2-0fb5-4f00-8267-8069ba212f40" targetNamespace="http://schemas.microsoft.com/office/2006/metadata/properties" ma:root="true" ma:fieldsID="b9be2cf4280c7f807b3c1fdfc4d110e9" ns2:_="" ns3:_="">
    <xsd:import namespace="23ce0a58-8e44-4cd8-8f83-6473175ce11f"/>
    <xsd:import namespace="959a2be2-0fb5-4f00-8267-8069ba212f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e0a58-8e44-4cd8-8f83-6473175ce11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a2be2-0fb5-4f00-8267-8069ba212f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3ce0a58-8e44-4cd8-8f83-6473175ce11f">
      <UserInfo>
        <DisplayName>Kalaina Nicole Wilson</DisplayName>
        <AccountId>148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DB3AE04-B152-4C7D-A11E-E7052D73414A}">
  <ds:schemaRefs>
    <ds:schemaRef ds:uri="23ce0a58-8e44-4cd8-8f83-6473175ce11f"/>
    <ds:schemaRef ds:uri="959a2be2-0fb5-4f00-8267-8069ba212f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2B78C9-6DFF-487C-A5D6-7E4DD4823F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A9E8A2-6ECB-4811-BFDC-BE27F9EB5BA7}">
  <ds:schemaRefs>
    <ds:schemaRef ds:uri="http://purl.org/dc/terms/"/>
    <ds:schemaRef ds:uri="23ce0a58-8e44-4cd8-8f83-6473175ce11f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959a2be2-0fb5-4f00-8267-8069ba212f4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9040</TotalTime>
  <Words>1093</Words>
  <Application>Microsoft Macintosh PowerPoint</Application>
  <PresentationFormat>On-screen Show (4:3)</PresentationFormat>
  <Paragraphs>272</Paragraphs>
  <Slides>30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Arial</vt:lpstr>
      <vt:lpstr>Office Theme</vt:lpstr>
      <vt:lpstr>Document</vt:lpstr>
      <vt:lpstr>Class of 2022 9th Grade Course Selection </vt:lpstr>
      <vt:lpstr>Today’s Purpose</vt:lpstr>
      <vt:lpstr>PowerPoint Presentation</vt:lpstr>
      <vt:lpstr>English Pathways 4 Credits course </vt:lpstr>
      <vt:lpstr>Math Pathways 4 Required</vt:lpstr>
      <vt:lpstr>Science Pathways 3 Required </vt:lpstr>
      <vt:lpstr>Social Studies Pathways 3 Required </vt:lpstr>
      <vt:lpstr>Required Electives</vt:lpstr>
      <vt:lpstr>Choose Physical Education Requirement</vt:lpstr>
      <vt:lpstr>Courses that meet fine art requirement</vt:lpstr>
      <vt:lpstr>Art</vt:lpstr>
      <vt:lpstr>Band  After school time component</vt:lpstr>
      <vt:lpstr>Chorus</vt:lpstr>
      <vt:lpstr>Acting</vt:lpstr>
      <vt:lpstr>Journalism</vt:lpstr>
      <vt:lpstr>    digital information Technology       </vt:lpstr>
      <vt:lpstr>Course Selection Checking Point</vt:lpstr>
      <vt:lpstr>Students have one choice elective</vt:lpstr>
      <vt:lpstr>Academic Electives</vt:lpstr>
      <vt:lpstr>Academy</vt:lpstr>
      <vt:lpstr>Applications are now open! www. http://lolhs.pasco.k12.fl.us</vt:lpstr>
      <vt:lpstr>Culinary</vt:lpstr>
      <vt:lpstr>Agriculture</vt:lpstr>
      <vt:lpstr>Early Childhood</vt:lpstr>
      <vt:lpstr>Program</vt:lpstr>
      <vt:lpstr>Digital Information Technology</vt:lpstr>
      <vt:lpstr>Technical Design 1</vt:lpstr>
      <vt:lpstr>Choose 3 backup electives and number 1,2 and 3 </vt:lpstr>
      <vt:lpstr>Final Check</vt:lpstr>
      <vt:lpstr>Contact Information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of 2022 9th Grade Course Selection </dc:title>
  <cp:lastModifiedBy>Kalaina Nicole Wilson</cp:lastModifiedBy>
  <cp:revision>39</cp:revision>
  <dcterms:modified xsi:type="dcterms:W3CDTF">2018-02-12T18:11:00Z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0x0101005639A3E42875F84EB993C13DDE3BE4B0</vt:lpwstr>
  </property>
</Properties>
</file>